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5" r:id="rId3"/>
    <p:sldId id="266" r:id="rId4"/>
    <p:sldId id="267"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Fredoka One" panose="020B0604020202020204" charset="0"/>
      <p:regular r:id="rId24"/>
    </p:embeddedFont>
    <p:embeddedFont>
      <p:font typeface="Nunito"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9662" y="0"/>
            <a:ext cx="20507325" cy="10287000"/>
            <a:chOff x="0" y="0"/>
            <a:chExt cx="273431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36271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grpSp>
        <p:nvGrpSpPr>
          <p:cNvPr id="5" name="Group 5"/>
          <p:cNvGrpSpPr/>
          <p:nvPr/>
        </p:nvGrpSpPr>
        <p:grpSpPr>
          <a:xfrm>
            <a:off x="-576611" y="7944655"/>
            <a:ext cx="19974273" cy="1829575"/>
            <a:chOff x="0" y="0"/>
            <a:chExt cx="5260714" cy="481863"/>
          </a:xfrm>
        </p:grpSpPr>
        <p:sp>
          <p:nvSpPr>
            <p:cNvPr id="6" name="Freeform 6"/>
            <p:cNvSpPr/>
            <p:nvPr/>
          </p:nvSpPr>
          <p:spPr>
            <a:xfrm>
              <a:off x="0" y="0"/>
              <a:ext cx="5260714" cy="481863"/>
            </a:xfrm>
            <a:custGeom>
              <a:avLst/>
              <a:gdLst/>
              <a:ahLst/>
              <a:cxnLst/>
              <a:rect l="l" t="t" r="r" b="b"/>
              <a:pathLst>
                <a:path w="5260714" h="481863">
                  <a:moveTo>
                    <a:pt x="0" y="0"/>
                  </a:moveTo>
                  <a:lnTo>
                    <a:pt x="5260714" y="0"/>
                  </a:lnTo>
                  <a:lnTo>
                    <a:pt x="5260714" y="481863"/>
                  </a:lnTo>
                  <a:lnTo>
                    <a:pt x="0" y="481863"/>
                  </a:lnTo>
                  <a:close/>
                </a:path>
              </a:pathLst>
            </a:custGeom>
            <a:solidFill>
              <a:srgbClr val="F1F2F2"/>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836419" y="2147639"/>
            <a:ext cx="3354034" cy="3354034"/>
          </a:xfrm>
          <a:custGeom>
            <a:avLst/>
            <a:gdLst/>
            <a:ahLst/>
            <a:cxnLst/>
            <a:rect l="l" t="t" r="r" b="b"/>
            <a:pathLst>
              <a:path w="3354034" h="3354034">
                <a:moveTo>
                  <a:pt x="0" y="0"/>
                </a:moveTo>
                <a:lnTo>
                  <a:pt x="3354034" y="0"/>
                </a:lnTo>
                <a:lnTo>
                  <a:pt x="3354034" y="3354033"/>
                </a:lnTo>
                <a:lnTo>
                  <a:pt x="0" y="335403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12399945" y="6010601"/>
            <a:ext cx="3395204" cy="1049427"/>
          </a:xfrm>
          <a:custGeom>
            <a:avLst/>
            <a:gdLst/>
            <a:ahLst/>
            <a:cxnLst/>
            <a:rect l="l" t="t" r="r" b="b"/>
            <a:pathLst>
              <a:path w="3395204" h="1049427">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0" name="Freeform 10"/>
          <p:cNvSpPr/>
          <p:nvPr/>
        </p:nvSpPr>
        <p:spPr>
          <a:xfrm>
            <a:off x="17216912" y="-911620"/>
            <a:ext cx="2942276" cy="2942276"/>
          </a:xfrm>
          <a:custGeom>
            <a:avLst/>
            <a:gdLst/>
            <a:ahLst/>
            <a:cxnLst/>
            <a:rect l="l" t="t" r="r" b="b"/>
            <a:pathLst>
              <a:path w="2942276" h="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Freeform 11"/>
          <p:cNvSpPr/>
          <p:nvPr/>
        </p:nvSpPr>
        <p:spPr>
          <a:xfrm>
            <a:off x="2562009" y="402400"/>
            <a:ext cx="13233140" cy="2156997"/>
          </a:xfrm>
          <a:custGeom>
            <a:avLst/>
            <a:gdLst/>
            <a:ahLst/>
            <a:cxnLst/>
            <a:rect l="l" t="t" r="r" b="b"/>
            <a:pathLst>
              <a:path w="13233140" h="2156997">
                <a:moveTo>
                  <a:pt x="0" y="0"/>
                </a:moveTo>
                <a:lnTo>
                  <a:pt x="13233140" y="0"/>
                </a:lnTo>
                <a:lnTo>
                  <a:pt x="13233140" y="2156996"/>
                </a:lnTo>
                <a:lnTo>
                  <a:pt x="0" y="2156996"/>
                </a:lnTo>
                <a:lnTo>
                  <a:pt x="0" y="0"/>
                </a:lnTo>
                <a:close/>
              </a:path>
            </a:pathLst>
          </a:custGeom>
          <a:blipFill>
            <a:blip r:embed="rId8"/>
            <a:stretch>
              <a:fillRect t="-1114"/>
            </a:stretch>
          </a:blipFill>
        </p:spPr>
      </p:sp>
      <p:sp>
        <p:nvSpPr>
          <p:cNvPr id="12" name="TextBox 12"/>
          <p:cNvSpPr txBox="1"/>
          <p:nvPr/>
        </p:nvSpPr>
        <p:spPr>
          <a:xfrm>
            <a:off x="1935157" y="3645246"/>
            <a:ext cx="14950738" cy="1872307"/>
          </a:xfrm>
          <a:prstGeom prst="rect">
            <a:avLst/>
          </a:prstGeom>
        </p:spPr>
        <p:txBody>
          <a:bodyPr lIns="0" tIns="0" rIns="0" bIns="0" rtlCol="0" anchor="t">
            <a:spAutoFit/>
          </a:bodyPr>
          <a:lstStyle/>
          <a:p>
            <a:pPr algn="ctr">
              <a:lnSpc>
                <a:spcPts val="14620"/>
              </a:lnSpc>
            </a:pPr>
            <a:r>
              <a:rPr lang="en-US" sz="10443" dirty="0">
                <a:solidFill>
                  <a:srgbClr val="000000"/>
                </a:solidFill>
                <a:latin typeface="Fredoka One Bold"/>
              </a:rPr>
              <a:t>SEM </a:t>
            </a:r>
            <a:r>
              <a:rPr lang="en-US" sz="10443" dirty="0" smtClean="0">
                <a:solidFill>
                  <a:srgbClr val="000000"/>
                </a:solidFill>
                <a:latin typeface="Fredoka One Bold"/>
              </a:rPr>
              <a:t>6 </a:t>
            </a:r>
            <a:r>
              <a:rPr lang="en-US" sz="10443" dirty="0">
                <a:solidFill>
                  <a:srgbClr val="000000"/>
                </a:solidFill>
                <a:latin typeface="Fredoka One Bold"/>
              </a:rPr>
              <a:t>MINI PROJECT</a:t>
            </a:r>
          </a:p>
        </p:txBody>
      </p:sp>
      <p:sp>
        <p:nvSpPr>
          <p:cNvPr id="13" name="TextBox 13"/>
          <p:cNvSpPr txBox="1"/>
          <p:nvPr/>
        </p:nvSpPr>
        <p:spPr>
          <a:xfrm>
            <a:off x="836419" y="8296102"/>
            <a:ext cx="5577893" cy="514350"/>
          </a:xfrm>
          <a:prstGeom prst="rect">
            <a:avLst/>
          </a:prstGeom>
        </p:spPr>
        <p:txBody>
          <a:bodyPr lIns="0" tIns="0" rIns="0" bIns="0" rtlCol="0" anchor="t">
            <a:spAutoFit/>
          </a:bodyPr>
          <a:lstStyle/>
          <a:p>
            <a:pPr>
              <a:lnSpc>
                <a:spcPts val="4200"/>
              </a:lnSpc>
            </a:pPr>
            <a:r>
              <a:rPr lang="en-US" sz="3000">
                <a:solidFill>
                  <a:srgbClr val="000000"/>
                </a:solidFill>
                <a:latin typeface="Nunito"/>
              </a:rPr>
              <a:t>Nidhi R Kudalkar (55)</a:t>
            </a:r>
          </a:p>
        </p:txBody>
      </p:sp>
      <p:sp>
        <p:nvSpPr>
          <p:cNvPr id="14" name="TextBox 14"/>
          <p:cNvSpPr txBox="1"/>
          <p:nvPr/>
        </p:nvSpPr>
        <p:spPr>
          <a:xfrm>
            <a:off x="836419" y="8753302"/>
            <a:ext cx="5577893" cy="514350"/>
          </a:xfrm>
          <a:prstGeom prst="rect">
            <a:avLst/>
          </a:prstGeom>
        </p:spPr>
        <p:txBody>
          <a:bodyPr lIns="0" tIns="0" rIns="0" bIns="0" rtlCol="0" anchor="t">
            <a:spAutoFit/>
          </a:bodyPr>
          <a:lstStyle/>
          <a:p>
            <a:pPr>
              <a:lnSpc>
                <a:spcPts val="4200"/>
              </a:lnSpc>
            </a:pPr>
            <a:r>
              <a:rPr lang="en-US" sz="3000">
                <a:solidFill>
                  <a:srgbClr val="000000"/>
                </a:solidFill>
                <a:latin typeface="Nunito"/>
              </a:rPr>
              <a:t>Tejal G Madvi (57)</a:t>
            </a:r>
          </a:p>
        </p:txBody>
      </p:sp>
      <p:sp>
        <p:nvSpPr>
          <p:cNvPr id="15" name="TextBox 15"/>
          <p:cNvSpPr txBox="1"/>
          <p:nvPr/>
        </p:nvSpPr>
        <p:spPr>
          <a:xfrm>
            <a:off x="836419" y="9210502"/>
            <a:ext cx="5577893" cy="514350"/>
          </a:xfrm>
          <a:prstGeom prst="rect">
            <a:avLst/>
          </a:prstGeom>
        </p:spPr>
        <p:txBody>
          <a:bodyPr lIns="0" tIns="0" rIns="0" bIns="0" rtlCol="0" anchor="t">
            <a:spAutoFit/>
          </a:bodyPr>
          <a:lstStyle/>
          <a:p>
            <a:pPr>
              <a:lnSpc>
                <a:spcPts val="4200"/>
              </a:lnSpc>
            </a:pPr>
            <a:r>
              <a:rPr lang="en-US" sz="3000">
                <a:solidFill>
                  <a:srgbClr val="000000"/>
                </a:solidFill>
                <a:latin typeface="Nunito"/>
              </a:rPr>
              <a:t>Shivkanya U Mahajan (58)</a:t>
            </a:r>
          </a:p>
        </p:txBody>
      </p:sp>
      <p:sp>
        <p:nvSpPr>
          <p:cNvPr id="16" name="TextBox 16"/>
          <p:cNvSpPr txBox="1"/>
          <p:nvPr/>
        </p:nvSpPr>
        <p:spPr>
          <a:xfrm>
            <a:off x="836419" y="7887505"/>
            <a:ext cx="5577893" cy="514350"/>
          </a:xfrm>
          <a:prstGeom prst="rect">
            <a:avLst/>
          </a:prstGeom>
        </p:spPr>
        <p:txBody>
          <a:bodyPr lIns="0" tIns="0" rIns="0" bIns="0" rtlCol="0" anchor="t">
            <a:spAutoFit/>
          </a:bodyPr>
          <a:lstStyle/>
          <a:p>
            <a:pPr>
              <a:lnSpc>
                <a:spcPts val="4200"/>
              </a:lnSpc>
            </a:pPr>
            <a:r>
              <a:rPr lang="en-US" sz="3000">
                <a:solidFill>
                  <a:srgbClr val="000000"/>
                </a:solidFill>
                <a:latin typeface="Nunito"/>
              </a:rPr>
              <a:t>TEAM MEMBERS: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9662" y="0"/>
            <a:ext cx="20507325" cy="10287000"/>
            <a:chOff x="0" y="0"/>
            <a:chExt cx="273431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36271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grpSp>
        <p:nvGrpSpPr>
          <p:cNvPr id="5" name="Group 5"/>
          <p:cNvGrpSpPr/>
          <p:nvPr/>
        </p:nvGrpSpPr>
        <p:grpSpPr>
          <a:xfrm>
            <a:off x="1028700" y="1505943"/>
            <a:ext cx="16230600" cy="7140225"/>
            <a:chOff x="0" y="0"/>
            <a:chExt cx="4274726" cy="1880553"/>
          </a:xfrm>
        </p:grpSpPr>
        <p:sp>
          <p:nvSpPr>
            <p:cNvPr id="6" name="Freeform 6"/>
            <p:cNvSpPr/>
            <p:nvPr/>
          </p:nvSpPr>
          <p:spPr>
            <a:xfrm>
              <a:off x="0" y="0"/>
              <a:ext cx="4274726" cy="1880553"/>
            </a:xfrm>
            <a:custGeom>
              <a:avLst/>
              <a:gdLst/>
              <a:ahLst/>
              <a:cxnLst/>
              <a:rect l="l" t="t" r="r" b="b"/>
              <a:pathLst>
                <a:path w="4274726" h="1880553">
                  <a:moveTo>
                    <a:pt x="0" y="0"/>
                  </a:moveTo>
                  <a:lnTo>
                    <a:pt x="4274726" y="0"/>
                  </a:lnTo>
                  <a:lnTo>
                    <a:pt x="4274726" y="1880553"/>
                  </a:lnTo>
                  <a:lnTo>
                    <a:pt x="0" y="1880553"/>
                  </a:lnTo>
                  <a:close/>
                </a:path>
              </a:pathLst>
            </a:custGeom>
            <a:solidFill>
              <a:srgbClr val="F1F2F2"/>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854913" y="687305"/>
            <a:ext cx="11125104" cy="1730229"/>
            <a:chOff x="0" y="0"/>
            <a:chExt cx="2930069" cy="455698"/>
          </a:xfrm>
        </p:grpSpPr>
        <p:sp>
          <p:nvSpPr>
            <p:cNvPr id="9" name="Freeform 9"/>
            <p:cNvSpPr/>
            <p:nvPr/>
          </p:nvSpPr>
          <p:spPr>
            <a:xfrm>
              <a:off x="0" y="0"/>
              <a:ext cx="2930069" cy="455698"/>
            </a:xfrm>
            <a:custGeom>
              <a:avLst/>
              <a:gdLst/>
              <a:ahLst/>
              <a:cxnLst/>
              <a:rect l="l" t="t" r="r" b="b"/>
              <a:pathLst>
                <a:path w="2930069" h="455698">
                  <a:moveTo>
                    <a:pt x="0" y="0"/>
                  </a:moveTo>
                  <a:lnTo>
                    <a:pt x="2930069" y="0"/>
                  </a:lnTo>
                  <a:lnTo>
                    <a:pt x="2930069" y="455698"/>
                  </a:lnTo>
                  <a:lnTo>
                    <a:pt x="0" y="455698"/>
                  </a:lnTo>
                  <a:close/>
                </a:path>
              </a:pathLst>
            </a:custGeom>
            <a:solidFill>
              <a:srgbClr val="DDDEDE"/>
            </a:solidFill>
            <a:ln w="38100" cap="sq">
              <a:solidFill>
                <a:srgbClr val="F1F2F2"/>
              </a:solidFill>
              <a:miter/>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481492" y="9181574"/>
            <a:ext cx="19879155" cy="1480822"/>
            <a:chOff x="0" y="0"/>
            <a:chExt cx="5235662" cy="390011"/>
          </a:xfrm>
        </p:grpSpPr>
        <p:sp>
          <p:nvSpPr>
            <p:cNvPr id="12" name="Freeform 12"/>
            <p:cNvSpPr/>
            <p:nvPr/>
          </p:nvSpPr>
          <p:spPr>
            <a:xfrm>
              <a:off x="0" y="0"/>
              <a:ext cx="5235662" cy="390011"/>
            </a:xfrm>
            <a:custGeom>
              <a:avLst/>
              <a:gdLst/>
              <a:ahLst/>
              <a:cxnLst/>
              <a:rect l="l" t="t" r="r" b="b"/>
              <a:pathLst>
                <a:path w="5235662" h="390011">
                  <a:moveTo>
                    <a:pt x="0" y="0"/>
                  </a:moveTo>
                  <a:lnTo>
                    <a:pt x="5235662" y="0"/>
                  </a:lnTo>
                  <a:lnTo>
                    <a:pt x="5235662" y="390011"/>
                  </a:lnTo>
                  <a:lnTo>
                    <a:pt x="0" y="390011"/>
                  </a:lnTo>
                  <a:close/>
                </a:path>
              </a:pathLst>
            </a:custGeom>
            <a:solidFill>
              <a:srgbClr val="F1F2F2"/>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5824275" y="6533193"/>
            <a:ext cx="1949375" cy="1949375"/>
          </a:xfrm>
          <a:custGeom>
            <a:avLst/>
            <a:gdLst/>
            <a:ahLst/>
            <a:cxnLst/>
            <a:rect l="l" t="t" r="r" b="b"/>
            <a:pathLst>
              <a:path w="1949375" h="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668902" y="1028700"/>
            <a:ext cx="3395204" cy="1049427"/>
          </a:xfrm>
          <a:custGeom>
            <a:avLst/>
            <a:gdLst/>
            <a:ahLst/>
            <a:cxnLst/>
            <a:rect l="l" t="t" r="r" b="b"/>
            <a:pathLst>
              <a:path w="3395204" h="1049427">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6" name="Freeform 16"/>
          <p:cNvSpPr/>
          <p:nvPr/>
        </p:nvSpPr>
        <p:spPr>
          <a:xfrm>
            <a:off x="2436883" y="2438113"/>
            <a:ext cx="4808943" cy="6003000"/>
          </a:xfrm>
          <a:custGeom>
            <a:avLst/>
            <a:gdLst/>
            <a:ahLst/>
            <a:cxnLst/>
            <a:rect l="l" t="t" r="r" b="b"/>
            <a:pathLst>
              <a:path w="4808943" h="6003000">
                <a:moveTo>
                  <a:pt x="0" y="0"/>
                </a:moveTo>
                <a:lnTo>
                  <a:pt x="4808943" y="0"/>
                </a:lnTo>
                <a:lnTo>
                  <a:pt x="4808943" y="6003000"/>
                </a:lnTo>
                <a:lnTo>
                  <a:pt x="0" y="6003000"/>
                </a:lnTo>
                <a:lnTo>
                  <a:pt x="0" y="0"/>
                </a:lnTo>
                <a:close/>
              </a:path>
            </a:pathLst>
          </a:custGeom>
          <a:blipFill>
            <a:blip r:embed="rId8"/>
            <a:stretch>
              <a:fillRect/>
            </a:stretch>
          </a:blipFill>
        </p:spPr>
      </p:sp>
      <p:sp>
        <p:nvSpPr>
          <p:cNvPr id="17" name="Freeform 17"/>
          <p:cNvSpPr/>
          <p:nvPr/>
        </p:nvSpPr>
        <p:spPr>
          <a:xfrm>
            <a:off x="7245826" y="3127901"/>
            <a:ext cx="3693974" cy="4623426"/>
          </a:xfrm>
          <a:custGeom>
            <a:avLst/>
            <a:gdLst/>
            <a:ahLst/>
            <a:cxnLst/>
            <a:rect l="l" t="t" r="r" b="b"/>
            <a:pathLst>
              <a:path w="3693974" h="4623426">
                <a:moveTo>
                  <a:pt x="0" y="0"/>
                </a:moveTo>
                <a:lnTo>
                  <a:pt x="3693974" y="0"/>
                </a:lnTo>
                <a:lnTo>
                  <a:pt x="3693974" y="4623425"/>
                </a:lnTo>
                <a:lnTo>
                  <a:pt x="0" y="4623425"/>
                </a:lnTo>
                <a:lnTo>
                  <a:pt x="0" y="0"/>
                </a:lnTo>
                <a:close/>
              </a:path>
            </a:pathLst>
          </a:custGeom>
          <a:blipFill>
            <a:blip r:embed="rId9"/>
            <a:stretch>
              <a:fillRect/>
            </a:stretch>
          </a:blipFill>
        </p:spPr>
      </p:sp>
      <p:sp>
        <p:nvSpPr>
          <p:cNvPr id="18" name="Freeform 18"/>
          <p:cNvSpPr/>
          <p:nvPr/>
        </p:nvSpPr>
        <p:spPr>
          <a:xfrm>
            <a:off x="10939800" y="2552269"/>
            <a:ext cx="4744239" cy="5930299"/>
          </a:xfrm>
          <a:custGeom>
            <a:avLst/>
            <a:gdLst/>
            <a:ahLst/>
            <a:cxnLst/>
            <a:rect l="l" t="t" r="r" b="b"/>
            <a:pathLst>
              <a:path w="4744239" h="5930299">
                <a:moveTo>
                  <a:pt x="0" y="0"/>
                </a:moveTo>
                <a:lnTo>
                  <a:pt x="4744239" y="0"/>
                </a:lnTo>
                <a:lnTo>
                  <a:pt x="4744239" y="5930299"/>
                </a:lnTo>
                <a:lnTo>
                  <a:pt x="0" y="5930299"/>
                </a:lnTo>
                <a:lnTo>
                  <a:pt x="0" y="0"/>
                </a:lnTo>
                <a:close/>
              </a:path>
            </a:pathLst>
          </a:custGeom>
          <a:blipFill>
            <a:blip r:embed="rId10"/>
            <a:stretch>
              <a:fillRect/>
            </a:stretch>
          </a:blipFill>
        </p:spPr>
      </p:sp>
      <p:sp>
        <p:nvSpPr>
          <p:cNvPr id="19" name="TextBox 19"/>
          <p:cNvSpPr txBox="1"/>
          <p:nvPr/>
        </p:nvSpPr>
        <p:spPr>
          <a:xfrm>
            <a:off x="4619921" y="440258"/>
            <a:ext cx="9200557" cy="2112011"/>
          </a:xfrm>
          <a:prstGeom prst="rect">
            <a:avLst/>
          </a:prstGeom>
        </p:spPr>
        <p:txBody>
          <a:bodyPr lIns="0" tIns="0" rIns="0" bIns="0" rtlCol="0" anchor="t">
            <a:spAutoFit/>
          </a:bodyPr>
          <a:lstStyle/>
          <a:p>
            <a:pPr algn="ctr">
              <a:lnSpc>
                <a:spcPts val="8539"/>
              </a:lnSpc>
            </a:pPr>
            <a:r>
              <a:rPr lang="en-US" sz="6099">
                <a:solidFill>
                  <a:srgbClr val="000000"/>
                </a:solidFill>
                <a:latin typeface="Fredoka One Bold"/>
              </a:rPr>
              <a:t>PERSONAL RECORD SYSTEM(PRS)</a:t>
            </a:r>
          </a:p>
        </p:txBody>
      </p:sp>
    </p:spTree>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9662" y="0"/>
            <a:ext cx="20507325" cy="10287000"/>
            <a:chOff x="0" y="0"/>
            <a:chExt cx="273431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36271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grpSp>
        <p:nvGrpSpPr>
          <p:cNvPr id="5" name="Group 5"/>
          <p:cNvGrpSpPr/>
          <p:nvPr/>
        </p:nvGrpSpPr>
        <p:grpSpPr>
          <a:xfrm>
            <a:off x="747793" y="2030656"/>
            <a:ext cx="16511507" cy="7487072"/>
            <a:chOff x="0" y="0"/>
            <a:chExt cx="4348710" cy="1971904"/>
          </a:xfrm>
        </p:grpSpPr>
        <p:sp>
          <p:nvSpPr>
            <p:cNvPr id="6" name="Freeform 6"/>
            <p:cNvSpPr/>
            <p:nvPr/>
          </p:nvSpPr>
          <p:spPr>
            <a:xfrm>
              <a:off x="0" y="0"/>
              <a:ext cx="4348710" cy="1971904"/>
            </a:xfrm>
            <a:custGeom>
              <a:avLst/>
              <a:gdLst/>
              <a:ahLst/>
              <a:cxnLst/>
              <a:rect l="l" t="t" r="r" b="b"/>
              <a:pathLst>
                <a:path w="4348710" h="1971904">
                  <a:moveTo>
                    <a:pt x="0" y="0"/>
                  </a:moveTo>
                  <a:lnTo>
                    <a:pt x="4348710" y="0"/>
                  </a:lnTo>
                  <a:lnTo>
                    <a:pt x="4348710" y="1971904"/>
                  </a:lnTo>
                  <a:lnTo>
                    <a:pt x="0" y="1971904"/>
                  </a:lnTo>
                  <a:close/>
                </a:path>
              </a:pathLst>
            </a:custGeom>
            <a:solidFill>
              <a:srgbClr val="F1F2F2"/>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139012" y="300428"/>
            <a:ext cx="8009976" cy="1730229"/>
            <a:chOff x="0" y="0"/>
            <a:chExt cx="2109623" cy="455698"/>
          </a:xfrm>
        </p:grpSpPr>
        <p:sp>
          <p:nvSpPr>
            <p:cNvPr id="9" name="Freeform 9"/>
            <p:cNvSpPr/>
            <p:nvPr/>
          </p:nvSpPr>
          <p:spPr>
            <a:xfrm>
              <a:off x="0" y="0"/>
              <a:ext cx="2109623" cy="455698"/>
            </a:xfrm>
            <a:custGeom>
              <a:avLst/>
              <a:gdLst/>
              <a:ahLst/>
              <a:cxnLst/>
              <a:rect l="l" t="t" r="r" b="b"/>
              <a:pathLst>
                <a:path w="2109623" h="455698">
                  <a:moveTo>
                    <a:pt x="0" y="0"/>
                  </a:moveTo>
                  <a:lnTo>
                    <a:pt x="2109623" y="0"/>
                  </a:lnTo>
                  <a:lnTo>
                    <a:pt x="2109623" y="455698"/>
                  </a:lnTo>
                  <a:lnTo>
                    <a:pt x="0" y="455698"/>
                  </a:lnTo>
                  <a:close/>
                </a:path>
              </a:pathLst>
            </a:custGeom>
            <a:solidFill>
              <a:srgbClr val="DDDEDE"/>
            </a:solidFill>
            <a:ln w="38100" cap="sq">
              <a:solidFill>
                <a:srgbClr val="F1F2F2"/>
              </a:solidFill>
              <a:miter/>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648716" y="9642328"/>
            <a:ext cx="20046379" cy="1020067"/>
            <a:chOff x="0" y="0"/>
            <a:chExt cx="5279705" cy="268660"/>
          </a:xfrm>
        </p:grpSpPr>
        <p:sp>
          <p:nvSpPr>
            <p:cNvPr id="12" name="Freeform 12"/>
            <p:cNvSpPr/>
            <p:nvPr/>
          </p:nvSpPr>
          <p:spPr>
            <a:xfrm>
              <a:off x="0" y="0"/>
              <a:ext cx="5279704" cy="268660"/>
            </a:xfrm>
            <a:custGeom>
              <a:avLst/>
              <a:gdLst/>
              <a:ahLst/>
              <a:cxnLst/>
              <a:rect l="l" t="t" r="r" b="b"/>
              <a:pathLst>
                <a:path w="5279704" h="268660">
                  <a:moveTo>
                    <a:pt x="0" y="0"/>
                  </a:moveTo>
                  <a:lnTo>
                    <a:pt x="5279704" y="0"/>
                  </a:lnTo>
                  <a:lnTo>
                    <a:pt x="5279704" y="268660"/>
                  </a:lnTo>
                  <a:lnTo>
                    <a:pt x="0" y="268660"/>
                  </a:lnTo>
                  <a:close/>
                </a:path>
              </a:pathLst>
            </a:custGeom>
            <a:solidFill>
              <a:srgbClr val="F1F2F2"/>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flipH="1">
            <a:off x="16164492" y="6443050"/>
            <a:ext cx="2189615" cy="1982597"/>
          </a:xfrm>
          <a:custGeom>
            <a:avLst/>
            <a:gdLst/>
            <a:ahLst/>
            <a:cxnLst/>
            <a:rect l="l" t="t" r="r" b="b"/>
            <a:pathLst>
              <a:path w="2189615" h="1982597">
                <a:moveTo>
                  <a:pt x="2189616" y="0"/>
                </a:moveTo>
                <a:lnTo>
                  <a:pt x="0" y="0"/>
                </a:lnTo>
                <a:lnTo>
                  <a:pt x="0" y="1982597"/>
                </a:lnTo>
                <a:lnTo>
                  <a:pt x="2189616" y="1982597"/>
                </a:lnTo>
                <a:lnTo>
                  <a:pt x="2189616"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2300107" y="1028700"/>
            <a:ext cx="4927677" cy="1532060"/>
          </a:xfrm>
          <a:custGeom>
            <a:avLst/>
            <a:gdLst/>
            <a:ahLst/>
            <a:cxnLst/>
            <a:rect l="l" t="t" r="r" b="b"/>
            <a:pathLst>
              <a:path w="4927677" h="1532060">
                <a:moveTo>
                  <a:pt x="0" y="0"/>
                </a:moveTo>
                <a:lnTo>
                  <a:pt x="4927677" y="0"/>
                </a:lnTo>
                <a:lnTo>
                  <a:pt x="4927677" y="1532060"/>
                </a:lnTo>
                <a:lnTo>
                  <a:pt x="0" y="153206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6" name="TextBox 16"/>
          <p:cNvSpPr txBox="1"/>
          <p:nvPr/>
        </p:nvSpPr>
        <p:spPr>
          <a:xfrm>
            <a:off x="4543721" y="540739"/>
            <a:ext cx="9200557" cy="1125781"/>
          </a:xfrm>
          <a:prstGeom prst="rect">
            <a:avLst/>
          </a:prstGeom>
        </p:spPr>
        <p:txBody>
          <a:bodyPr lIns="0" tIns="0" rIns="0" bIns="0" rtlCol="0" anchor="t">
            <a:spAutoFit/>
          </a:bodyPr>
          <a:lstStyle/>
          <a:p>
            <a:pPr algn="ctr">
              <a:lnSpc>
                <a:spcPts val="9250"/>
              </a:lnSpc>
            </a:pPr>
            <a:r>
              <a:rPr lang="en-US" sz="6607">
                <a:solidFill>
                  <a:srgbClr val="000000"/>
                </a:solidFill>
                <a:latin typeface="Fredoka One Bold"/>
              </a:rPr>
              <a:t>ABSTRACT</a:t>
            </a:r>
          </a:p>
        </p:txBody>
      </p:sp>
      <p:sp>
        <p:nvSpPr>
          <p:cNvPr id="17" name="TextBox 17"/>
          <p:cNvSpPr txBox="1"/>
          <p:nvPr/>
        </p:nvSpPr>
        <p:spPr>
          <a:xfrm>
            <a:off x="1479372" y="2408360"/>
            <a:ext cx="15329257" cy="10110611"/>
          </a:xfrm>
          <a:prstGeom prst="rect">
            <a:avLst/>
          </a:prstGeom>
        </p:spPr>
        <p:txBody>
          <a:bodyPr lIns="0" tIns="0" rIns="0" bIns="0" rtlCol="0" anchor="t">
            <a:spAutoFit/>
          </a:bodyPr>
          <a:lstStyle/>
          <a:p>
            <a:pPr algn="just">
              <a:lnSpc>
                <a:spcPts val="5459"/>
              </a:lnSpc>
            </a:pPr>
            <a:r>
              <a:rPr lang="en-US" sz="3899">
                <a:solidFill>
                  <a:srgbClr val="000000"/>
                </a:solidFill>
                <a:latin typeface="Times New Roman"/>
              </a:rPr>
              <a:t>A Personal Record System is a comprehensive software application designed to empower individuals in effectively managing their essential information across diverse aspects. By offering a secure and intuitive platform, this system facilitates the organization, storage, and retrieval of critical data such as notes, documents, and goals. Whether tracking academic achievements , streamlining daily tasks, or safeguarding vital credentials, the system provides users with a centralized and user-friendly interface. The system seeks to enhance productivity, promote goal attainment, and simplify the complexities of modern life.</a:t>
            </a:r>
          </a:p>
          <a:p>
            <a:pPr>
              <a:lnSpc>
                <a:spcPts val="3779"/>
              </a:lnSpc>
            </a:pPr>
            <a:endParaRPr lang="en-US" sz="3899">
              <a:solidFill>
                <a:srgbClr val="000000"/>
              </a:solidFill>
              <a:latin typeface="Times New Roman"/>
            </a:endParaRPr>
          </a:p>
          <a:p>
            <a:pPr>
              <a:lnSpc>
                <a:spcPts val="3779"/>
              </a:lnSpc>
            </a:pPr>
            <a:endParaRPr lang="en-US" sz="3899">
              <a:solidFill>
                <a:srgbClr val="000000"/>
              </a:solidFill>
              <a:latin typeface="Times New Roman"/>
            </a:endParaRPr>
          </a:p>
          <a:p>
            <a:pPr>
              <a:lnSpc>
                <a:spcPts val="3779"/>
              </a:lnSpc>
            </a:pPr>
            <a:endParaRPr lang="en-US" sz="3899">
              <a:solidFill>
                <a:srgbClr val="000000"/>
              </a:solidFill>
              <a:latin typeface="Times New Roman"/>
            </a:endParaRPr>
          </a:p>
          <a:p>
            <a:pPr>
              <a:lnSpc>
                <a:spcPts val="3779"/>
              </a:lnSpc>
            </a:pPr>
            <a:endParaRPr lang="en-US" sz="3899">
              <a:solidFill>
                <a:srgbClr val="000000"/>
              </a:solidFill>
              <a:latin typeface="Times New Roman"/>
            </a:endParaRPr>
          </a:p>
          <a:p>
            <a:pPr>
              <a:lnSpc>
                <a:spcPts val="3779"/>
              </a:lnSpc>
            </a:pPr>
            <a:endParaRPr lang="en-US" sz="3899">
              <a:solidFill>
                <a:srgbClr val="000000"/>
              </a:solidFill>
              <a:latin typeface="Times New Roman"/>
            </a:endParaRPr>
          </a:p>
          <a:p>
            <a:pPr>
              <a:lnSpc>
                <a:spcPts val="6321"/>
              </a:lnSpc>
            </a:pPr>
            <a:endParaRPr lang="en-US" sz="3899">
              <a:solidFill>
                <a:srgbClr val="000000"/>
              </a:solidFill>
              <a:latin typeface="Times New Roman"/>
            </a:endParaRPr>
          </a:p>
          <a:p>
            <a:pPr algn="ctr">
              <a:lnSpc>
                <a:spcPts val="5584"/>
              </a:lnSpc>
            </a:pPr>
            <a:endParaRPr lang="en-US" sz="3899">
              <a:solidFill>
                <a:srgbClr val="000000"/>
              </a:solidFill>
              <a:latin typeface="Times New Roman"/>
            </a:endParaRPr>
          </a:p>
        </p:txBody>
      </p:sp>
    </p:spTree>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9662" y="0"/>
            <a:ext cx="20507325" cy="10287000"/>
            <a:chOff x="0" y="0"/>
            <a:chExt cx="273431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36271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grpSp>
        <p:nvGrpSpPr>
          <p:cNvPr id="5" name="Group 5"/>
          <p:cNvGrpSpPr/>
          <p:nvPr/>
        </p:nvGrpSpPr>
        <p:grpSpPr>
          <a:xfrm>
            <a:off x="747793" y="2030656"/>
            <a:ext cx="16511507" cy="7487072"/>
            <a:chOff x="0" y="0"/>
            <a:chExt cx="4348710" cy="1971904"/>
          </a:xfrm>
        </p:grpSpPr>
        <p:sp>
          <p:nvSpPr>
            <p:cNvPr id="6" name="Freeform 6"/>
            <p:cNvSpPr/>
            <p:nvPr/>
          </p:nvSpPr>
          <p:spPr>
            <a:xfrm>
              <a:off x="0" y="0"/>
              <a:ext cx="4348710" cy="1971904"/>
            </a:xfrm>
            <a:custGeom>
              <a:avLst/>
              <a:gdLst/>
              <a:ahLst/>
              <a:cxnLst/>
              <a:rect l="l" t="t" r="r" b="b"/>
              <a:pathLst>
                <a:path w="4348710" h="1971904">
                  <a:moveTo>
                    <a:pt x="0" y="0"/>
                  </a:moveTo>
                  <a:lnTo>
                    <a:pt x="4348710" y="0"/>
                  </a:lnTo>
                  <a:lnTo>
                    <a:pt x="4348710" y="1971904"/>
                  </a:lnTo>
                  <a:lnTo>
                    <a:pt x="0" y="1971904"/>
                  </a:lnTo>
                  <a:close/>
                </a:path>
              </a:pathLst>
            </a:custGeom>
            <a:solidFill>
              <a:srgbClr val="F1F2F2"/>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672871" y="300428"/>
            <a:ext cx="10822082" cy="1730229"/>
            <a:chOff x="0" y="0"/>
            <a:chExt cx="2850260" cy="455698"/>
          </a:xfrm>
        </p:grpSpPr>
        <p:sp>
          <p:nvSpPr>
            <p:cNvPr id="9" name="Freeform 9"/>
            <p:cNvSpPr/>
            <p:nvPr/>
          </p:nvSpPr>
          <p:spPr>
            <a:xfrm>
              <a:off x="0" y="0"/>
              <a:ext cx="2850260" cy="455698"/>
            </a:xfrm>
            <a:custGeom>
              <a:avLst/>
              <a:gdLst/>
              <a:ahLst/>
              <a:cxnLst/>
              <a:rect l="l" t="t" r="r" b="b"/>
              <a:pathLst>
                <a:path w="2850260" h="455698">
                  <a:moveTo>
                    <a:pt x="0" y="0"/>
                  </a:moveTo>
                  <a:lnTo>
                    <a:pt x="2850260" y="0"/>
                  </a:lnTo>
                  <a:lnTo>
                    <a:pt x="2850260" y="455698"/>
                  </a:lnTo>
                  <a:lnTo>
                    <a:pt x="0" y="455698"/>
                  </a:lnTo>
                  <a:close/>
                </a:path>
              </a:pathLst>
            </a:custGeom>
            <a:solidFill>
              <a:srgbClr val="DDDEDE"/>
            </a:solidFill>
            <a:ln w="38100" cap="sq">
              <a:solidFill>
                <a:srgbClr val="F1F2F2"/>
              </a:solidFill>
              <a:miter/>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648716" y="9642328"/>
            <a:ext cx="20046379" cy="1020067"/>
            <a:chOff x="0" y="0"/>
            <a:chExt cx="5279705" cy="268660"/>
          </a:xfrm>
        </p:grpSpPr>
        <p:sp>
          <p:nvSpPr>
            <p:cNvPr id="12" name="Freeform 12"/>
            <p:cNvSpPr/>
            <p:nvPr/>
          </p:nvSpPr>
          <p:spPr>
            <a:xfrm>
              <a:off x="0" y="0"/>
              <a:ext cx="5279704" cy="268660"/>
            </a:xfrm>
            <a:custGeom>
              <a:avLst/>
              <a:gdLst/>
              <a:ahLst/>
              <a:cxnLst/>
              <a:rect l="l" t="t" r="r" b="b"/>
              <a:pathLst>
                <a:path w="5279704" h="268660">
                  <a:moveTo>
                    <a:pt x="0" y="0"/>
                  </a:moveTo>
                  <a:lnTo>
                    <a:pt x="5279704" y="0"/>
                  </a:lnTo>
                  <a:lnTo>
                    <a:pt x="5279704" y="268660"/>
                  </a:lnTo>
                  <a:lnTo>
                    <a:pt x="0" y="268660"/>
                  </a:lnTo>
                  <a:close/>
                </a:path>
              </a:pathLst>
            </a:custGeom>
            <a:solidFill>
              <a:srgbClr val="F1F2F2"/>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flipH="1">
            <a:off x="16164492" y="6443050"/>
            <a:ext cx="2189615" cy="1982597"/>
          </a:xfrm>
          <a:custGeom>
            <a:avLst/>
            <a:gdLst/>
            <a:ahLst/>
            <a:cxnLst/>
            <a:rect l="l" t="t" r="r" b="b"/>
            <a:pathLst>
              <a:path w="2189615" h="1982597">
                <a:moveTo>
                  <a:pt x="2189616" y="0"/>
                </a:moveTo>
                <a:lnTo>
                  <a:pt x="0" y="0"/>
                </a:lnTo>
                <a:lnTo>
                  <a:pt x="0" y="1982597"/>
                </a:lnTo>
                <a:lnTo>
                  <a:pt x="2189616" y="1982597"/>
                </a:lnTo>
                <a:lnTo>
                  <a:pt x="2189616"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2300107" y="1028700"/>
            <a:ext cx="4927677" cy="1532060"/>
          </a:xfrm>
          <a:custGeom>
            <a:avLst/>
            <a:gdLst/>
            <a:ahLst/>
            <a:cxnLst/>
            <a:rect l="l" t="t" r="r" b="b"/>
            <a:pathLst>
              <a:path w="4927677" h="1532060">
                <a:moveTo>
                  <a:pt x="0" y="0"/>
                </a:moveTo>
                <a:lnTo>
                  <a:pt x="4927677" y="0"/>
                </a:lnTo>
                <a:lnTo>
                  <a:pt x="4927677" y="1532060"/>
                </a:lnTo>
                <a:lnTo>
                  <a:pt x="0" y="153206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6" name="TextBox 16"/>
          <p:cNvSpPr txBox="1"/>
          <p:nvPr/>
        </p:nvSpPr>
        <p:spPr>
          <a:xfrm>
            <a:off x="4543721" y="540739"/>
            <a:ext cx="9200557" cy="1078040"/>
          </a:xfrm>
          <a:prstGeom prst="rect">
            <a:avLst/>
          </a:prstGeom>
        </p:spPr>
        <p:txBody>
          <a:bodyPr lIns="0" tIns="0" rIns="0" bIns="0" rtlCol="0" anchor="t">
            <a:spAutoFit/>
          </a:bodyPr>
          <a:lstStyle/>
          <a:p>
            <a:pPr algn="ctr">
              <a:lnSpc>
                <a:spcPts val="8830"/>
              </a:lnSpc>
            </a:pPr>
            <a:r>
              <a:rPr lang="en-US" sz="6307">
                <a:solidFill>
                  <a:srgbClr val="000000"/>
                </a:solidFill>
                <a:latin typeface="Fredoka One Bold"/>
              </a:rPr>
              <a:t>PROBLEM STATEMENT</a:t>
            </a:r>
          </a:p>
        </p:txBody>
      </p:sp>
      <p:sp>
        <p:nvSpPr>
          <p:cNvPr id="17" name="TextBox 17"/>
          <p:cNvSpPr txBox="1"/>
          <p:nvPr/>
        </p:nvSpPr>
        <p:spPr>
          <a:xfrm>
            <a:off x="1338918" y="2840991"/>
            <a:ext cx="15329257" cy="9004441"/>
          </a:xfrm>
          <a:prstGeom prst="rect">
            <a:avLst/>
          </a:prstGeom>
        </p:spPr>
        <p:txBody>
          <a:bodyPr lIns="0" tIns="0" rIns="0" bIns="0" rtlCol="0" anchor="t">
            <a:spAutoFit/>
          </a:bodyPr>
          <a:lstStyle/>
          <a:p>
            <a:pPr algn="just">
              <a:lnSpc>
                <a:spcPts val="5599"/>
              </a:lnSpc>
            </a:pPr>
            <a:r>
              <a:rPr lang="en-US" sz="3999">
                <a:solidFill>
                  <a:srgbClr val="000000"/>
                </a:solidFill>
                <a:latin typeface="Times New Roman"/>
              </a:rPr>
              <a:t>Create a comprehensive Personal Record System (PRS) that allows individuals to manage and access their personal, educational, and professional data in a safe and efficient manner. While prioritizing data privacy and security, the PRS should provide a consolidated and user-friendly platform for storing, managing, and retrieving sensitive information.</a:t>
            </a:r>
          </a:p>
          <a:p>
            <a:pPr>
              <a:lnSpc>
                <a:spcPts val="5319"/>
              </a:lnSpc>
            </a:pPr>
            <a:endParaRPr lang="en-US" sz="3999">
              <a:solidFill>
                <a:srgbClr val="000000"/>
              </a:solidFill>
              <a:latin typeface="Times New Roman"/>
            </a:endParaRPr>
          </a:p>
          <a:p>
            <a:pPr>
              <a:lnSpc>
                <a:spcPts val="5319"/>
              </a:lnSpc>
            </a:pPr>
            <a:endParaRPr lang="en-US" sz="3999">
              <a:solidFill>
                <a:srgbClr val="000000"/>
              </a:solidFill>
              <a:latin typeface="Times New Roman"/>
            </a:endParaRPr>
          </a:p>
          <a:p>
            <a:pPr>
              <a:lnSpc>
                <a:spcPts val="5319"/>
              </a:lnSpc>
            </a:pPr>
            <a:endParaRPr lang="en-US" sz="3999">
              <a:solidFill>
                <a:srgbClr val="000000"/>
              </a:solidFill>
              <a:latin typeface="Times New Roman"/>
            </a:endParaRPr>
          </a:p>
          <a:p>
            <a:pPr>
              <a:lnSpc>
                <a:spcPts val="4759"/>
              </a:lnSpc>
            </a:pPr>
            <a:endParaRPr lang="en-US" sz="3999">
              <a:solidFill>
                <a:srgbClr val="000000"/>
              </a:solidFill>
              <a:latin typeface="Times New Roman"/>
            </a:endParaRPr>
          </a:p>
          <a:p>
            <a:pPr>
              <a:lnSpc>
                <a:spcPts val="4899"/>
              </a:lnSpc>
            </a:pPr>
            <a:r>
              <a:rPr lang="en-US" sz="3499">
                <a:solidFill>
                  <a:srgbClr val="000000"/>
                </a:solidFill>
                <a:latin typeface="Times New Roman"/>
              </a:rPr>
              <a:t> </a:t>
            </a:r>
          </a:p>
          <a:p>
            <a:pPr>
              <a:lnSpc>
                <a:spcPts val="6321"/>
              </a:lnSpc>
            </a:pPr>
            <a:endParaRPr lang="en-US" sz="3499">
              <a:solidFill>
                <a:srgbClr val="000000"/>
              </a:solidFill>
              <a:latin typeface="Times New Roman"/>
            </a:endParaRPr>
          </a:p>
          <a:p>
            <a:pPr algn="ctr">
              <a:lnSpc>
                <a:spcPts val="5584"/>
              </a:lnSpc>
            </a:pPr>
            <a:endParaRPr lang="en-US" sz="3499">
              <a:solidFill>
                <a:srgbClr val="000000"/>
              </a:solidFill>
              <a:latin typeface="Times New Roman"/>
            </a:endParaRPr>
          </a:p>
        </p:txBody>
      </p:sp>
    </p:spTree>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9662" y="0"/>
            <a:ext cx="20507325" cy="10287000"/>
            <a:chOff x="0" y="0"/>
            <a:chExt cx="273431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36271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grpSp>
        <p:nvGrpSpPr>
          <p:cNvPr id="5" name="Group 5"/>
          <p:cNvGrpSpPr/>
          <p:nvPr/>
        </p:nvGrpSpPr>
        <p:grpSpPr>
          <a:xfrm>
            <a:off x="747793" y="2030656"/>
            <a:ext cx="16511507" cy="7487072"/>
            <a:chOff x="0" y="0"/>
            <a:chExt cx="4348710" cy="1971904"/>
          </a:xfrm>
        </p:grpSpPr>
        <p:sp>
          <p:nvSpPr>
            <p:cNvPr id="6" name="Freeform 6"/>
            <p:cNvSpPr/>
            <p:nvPr/>
          </p:nvSpPr>
          <p:spPr>
            <a:xfrm>
              <a:off x="0" y="0"/>
              <a:ext cx="4348710" cy="1971904"/>
            </a:xfrm>
            <a:custGeom>
              <a:avLst/>
              <a:gdLst/>
              <a:ahLst/>
              <a:cxnLst/>
              <a:rect l="l" t="t" r="r" b="b"/>
              <a:pathLst>
                <a:path w="4348710" h="1971904">
                  <a:moveTo>
                    <a:pt x="0" y="0"/>
                  </a:moveTo>
                  <a:lnTo>
                    <a:pt x="4348710" y="0"/>
                  </a:lnTo>
                  <a:lnTo>
                    <a:pt x="4348710" y="1971904"/>
                  </a:lnTo>
                  <a:lnTo>
                    <a:pt x="0" y="1971904"/>
                  </a:lnTo>
                  <a:close/>
                </a:path>
              </a:pathLst>
            </a:custGeom>
            <a:solidFill>
              <a:srgbClr val="F1F2F2"/>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139012" y="300428"/>
            <a:ext cx="8009976" cy="1730229"/>
            <a:chOff x="0" y="0"/>
            <a:chExt cx="2109623" cy="455698"/>
          </a:xfrm>
        </p:grpSpPr>
        <p:sp>
          <p:nvSpPr>
            <p:cNvPr id="9" name="Freeform 9"/>
            <p:cNvSpPr/>
            <p:nvPr/>
          </p:nvSpPr>
          <p:spPr>
            <a:xfrm>
              <a:off x="0" y="0"/>
              <a:ext cx="2109623" cy="455698"/>
            </a:xfrm>
            <a:custGeom>
              <a:avLst/>
              <a:gdLst/>
              <a:ahLst/>
              <a:cxnLst/>
              <a:rect l="l" t="t" r="r" b="b"/>
              <a:pathLst>
                <a:path w="2109623" h="455698">
                  <a:moveTo>
                    <a:pt x="0" y="0"/>
                  </a:moveTo>
                  <a:lnTo>
                    <a:pt x="2109623" y="0"/>
                  </a:lnTo>
                  <a:lnTo>
                    <a:pt x="2109623" y="455698"/>
                  </a:lnTo>
                  <a:lnTo>
                    <a:pt x="0" y="455698"/>
                  </a:lnTo>
                  <a:close/>
                </a:path>
              </a:pathLst>
            </a:custGeom>
            <a:solidFill>
              <a:srgbClr val="DDDEDE"/>
            </a:solidFill>
            <a:ln w="38100" cap="sq">
              <a:solidFill>
                <a:srgbClr val="F1F2F2"/>
              </a:solidFill>
              <a:miter/>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648716" y="9642328"/>
            <a:ext cx="20046379" cy="1020067"/>
            <a:chOff x="0" y="0"/>
            <a:chExt cx="5279705" cy="268660"/>
          </a:xfrm>
        </p:grpSpPr>
        <p:sp>
          <p:nvSpPr>
            <p:cNvPr id="12" name="Freeform 12"/>
            <p:cNvSpPr/>
            <p:nvPr/>
          </p:nvSpPr>
          <p:spPr>
            <a:xfrm>
              <a:off x="0" y="0"/>
              <a:ext cx="5279704" cy="268660"/>
            </a:xfrm>
            <a:custGeom>
              <a:avLst/>
              <a:gdLst/>
              <a:ahLst/>
              <a:cxnLst/>
              <a:rect l="l" t="t" r="r" b="b"/>
              <a:pathLst>
                <a:path w="5279704" h="268660">
                  <a:moveTo>
                    <a:pt x="0" y="0"/>
                  </a:moveTo>
                  <a:lnTo>
                    <a:pt x="5279704" y="0"/>
                  </a:lnTo>
                  <a:lnTo>
                    <a:pt x="5279704" y="268660"/>
                  </a:lnTo>
                  <a:lnTo>
                    <a:pt x="0" y="268660"/>
                  </a:lnTo>
                  <a:close/>
                </a:path>
              </a:pathLst>
            </a:custGeom>
            <a:solidFill>
              <a:srgbClr val="F1F2F2"/>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flipH="1">
            <a:off x="16164492" y="6443050"/>
            <a:ext cx="2189615" cy="1982597"/>
          </a:xfrm>
          <a:custGeom>
            <a:avLst/>
            <a:gdLst/>
            <a:ahLst/>
            <a:cxnLst/>
            <a:rect l="l" t="t" r="r" b="b"/>
            <a:pathLst>
              <a:path w="2189615" h="1982597">
                <a:moveTo>
                  <a:pt x="2189616" y="0"/>
                </a:moveTo>
                <a:lnTo>
                  <a:pt x="0" y="0"/>
                </a:lnTo>
                <a:lnTo>
                  <a:pt x="0" y="1982597"/>
                </a:lnTo>
                <a:lnTo>
                  <a:pt x="2189616" y="1982597"/>
                </a:lnTo>
                <a:lnTo>
                  <a:pt x="2189616"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2300107" y="1028700"/>
            <a:ext cx="4927677" cy="1532060"/>
          </a:xfrm>
          <a:custGeom>
            <a:avLst/>
            <a:gdLst/>
            <a:ahLst/>
            <a:cxnLst/>
            <a:rect l="l" t="t" r="r" b="b"/>
            <a:pathLst>
              <a:path w="4927677" h="1532060">
                <a:moveTo>
                  <a:pt x="0" y="0"/>
                </a:moveTo>
                <a:lnTo>
                  <a:pt x="4927677" y="0"/>
                </a:lnTo>
                <a:lnTo>
                  <a:pt x="4927677" y="1532060"/>
                </a:lnTo>
                <a:lnTo>
                  <a:pt x="0" y="153206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6" name="TextBox 16"/>
          <p:cNvSpPr txBox="1"/>
          <p:nvPr/>
        </p:nvSpPr>
        <p:spPr>
          <a:xfrm>
            <a:off x="4543721" y="540739"/>
            <a:ext cx="9200557" cy="1125781"/>
          </a:xfrm>
          <a:prstGeom prst="rect">
            <a:avLst/>
          </a:prstGeom>
        </p:spPr>
        <p:txBody>
          <a:bodyPr lIns="0" tIns="0" rIns="0" bIns="0" rtlCol="0" anchor="t">
            <a:spAutoFit/>
          </a:bodyPr>
          <a:lstStyle/>
          <a:p>
            <a:pPr algn="ctr">
              <a:lnSpc>
                <a:spcPts val="9250"/>
              </a:lnSpc>
            </a:pPr>
            <a:r>
              <a:rPr lang="en-US" sz="6607">
                <a:solidFill>
                  <a:srgbClr val="000000"/>
                </a:solidFill>
                <a:latin typeface="Fredoka One Bold"/>
              </a:rPr>
              <a:t>INTRODUCTION</a:t>
            </a:r>
          </a:p>
        </p:txBody>
      </p:sp>
      <p:sp>
        <p:nvSpPr>
          <p:cNvPr id="17" name="TextBox 17"/>
          <p:cNvSpPr txBox="1"/>
          <p:nvPr/>
        </p:nvSpPr>
        <p:spPr>
          <a:xfrm>
            <a:off x="1479372" y="2427410"/>
            <a:ext cx="15329257" cy="10734815"/>
          </a:xfrm>
          <a:prstGeom prst="rect">
            <a:avLst/>
          </a:prstGeom>
        </p:spPr>
        <p:txBody>
          <a:bodyPr lIns="0" tIns="0" rIns="0" bIns="0" rtlCol="0" anchor="t">
            <a:spAutoFit/>
          </a:bodyPr>
          <a:lstStyle/>
          <a:p>
            <a:pPr algn="just">
              <a:lnSpc>
                <a:spcPts val="4899"/>
              </a:lnSpc>
            </a:pPr>
            <a:r>
              <a:rPr lang="en-US" sz="3499">
                <a:solidFill>
                  <a:srgbClr val="000000"/>
                </a:solidFill>
                <a:latin typeface="Times New Roman"/>
              </a:rPr>
              <a:t>•A Personal Record System is a software application designed to help the students to efficiently manage and organize their personal and school-related information.</a:t>
            </a:r>
          </a:p>
          <a:p>
            <a:pPr algn="just">
              <a:lnSpc>
                <a:spcPts val="4899"/>
              </a:lnSpc>
            </a:pPr>
            <a:r>
              <a:rPr lang="en-US" sz="3499">
                <a:solidFill>
                  <a:srgbClr val="000000"/>
                </a:solidFill>
                <a:latin typeface="Times New Roman"/>
              </a:rPr>
              <a:t>• It provides a centralized platform for storing, retrieving, updating, and analyzing various student documents and notes.</a:t>
            </a:r>
          </a:p>
          <a:p>
            <a:pPr algn="just">
              <a:lnSpc>
                <a:spcPts val="4899"/>
              </a:lnSpc>
            </a:pPr>
            <a:r>
              <a:rPr lang="en-US" sz="3499">
                <a:solidFill>
                  <a:srgbClr val="000000"/>
                </a:solidFill>
                <a:latin typeface="Times New Roman"/>
              </a:rPr>
              <a:t>•PRS is a useful software for students since it creates an account where they can safely keep all of their daily work and assignments  as well as all of their passwords and essential documents.</a:t>
            </a:r>
          </a:p>
          <a:p>
            <a:pPr algn="just">
              <a:lnSpc>
                <a:spcPts val="4899"/>
              </a:lnSpc>
            </a:pPr>
            <a:r>
              <a:rPr lang="en-US" sz="3499">
                <a:solidFill>
                  <a:srgbClr val="000000"/>
                </a:solidFill>
                <a:latin typeface="Times New Roman"/>
              </a:rPr>
              <a:t>•One can create an account and save all of their data in it. It is designed to help students manage their personal academic information, including notes, passwords, and documents. </a:t>
            </a:r>
          </a:p>
          <a:p>
            <a:pPr algn="just">
              <a:lnSpc>
                <a:spcPts val="3779"/>
              </a:lnSpc>
            </a:pPr>
            <a:endParaRPr lang="en-US" sz="3499">
              <a:solidFill>
                <a:srgbClr val="000000"/>
              </a:solidFill>
              <a:latin typeface="Times New Roman"/>
            </a:endParaRPr>
          </a:p>
          <a:p>
            <a:pPr>
              <a:lnSpc>
                <a:spcPts val="3779"/>
              </a:lnSpc>
            </a:pPr>
            <a:endParaRPr lang="en-US" sz="3499">
              <a:solidFill>
                <a:srgbClr val="000000"/>
              </a:solidFill>
              <a:latin typeface="Times New Roman"/>
            </a:endParaRPr>
          </a:p>
          <a:p>
            <a:pPr>
              <a:lnSpc>
                <a:spcPts val="3779"/>
              </a:lnSpc>
            </a:pPr>
            <a:endParaRPr lang="en-US" sz="3499">
              <a:solidFill>
                <a:srgbClr val="000000"/>
              </a:solidFill>
              <a:latin typeface="Times New Roman"/>
            </a:endParaRPr>
          </a:p>
          <a:p>
            <a:pPr>
              <a:lnSpc>
                <a:spcPts val="3779"/>
              </a:lnSpc>
            </a:pPr>
            <a:endParaRPr lang="en-US" sz="3499">
              <a:solidFill>
                <a:srgbClr val="000000"/>
              </a:solidFill>
              <a:latin typeface="Times New Roman"/>
            </a:endParaRPr>
          </a:p>
          <a:p>
            <a:pPr>
              <a:lnSpc>
                <a:spcPts val="3779"/>
              </a:lnSpc>
            </a:pPr>
            <a:endParaRPr lang="en-US" sz="3499">
              <a:solidFill>
                <a:srgbClr val="000000"/>
              </a:solidFill>
              <a:latin typeface="Times New Roman"/>
            </a:endParaRPr>
          </a:p>
          <a:p>
            <a:pPr>
              <a:lnSpc>
                <a:spcPts val="6321"/>
              </a:lnSpc>
            </a:pPr>
            <a:endParaRPr lang="en-US" sz="3499">
              <a:solidFill>
                <a:srgbClr val="000000"/>
              </a:solidFill>
              <a:latin typeface="Times New Roman"/>
            </a:endParaRPr>
          </a:p>
          <a:p>
            <a:pPr algn="ctr">
              <a:lnSpc>
                <a:spcPts val="5584"/>
              </a:lnSpc>
            </a:pPr>
            <a:endParaRPr lang="en-US" sz="3499">
              <a:solidFill>
                <a:srgbClr val="000000"/>
              </a:solidFill>
              <a:latin typeface="Times New Roman"/>
            </a:endParaRPr>
          </a:p>
        </p:txBody>
      </p:sp>
    </p:spTree>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9662" y="0"/>
            <a:ext cx="20507325" cy="10287000"/>
            <a:chOff x="0" y="0"/>
            <a:chExt cx="273431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36271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grpSp>
        <p:nvGrpSpPr>
          <p:cNvPr id="5" name="Group 5"/>
          <p:cNvGrpSpPr/>
          <p:nvPr/>
        </p:nvGrpSpPr>
        <p:grpSpPr>
          <a:xfrm>
            <a:off x="747793" y="2030656"/>
            <a:ext cx="16511507" cy="7487072"/>
            <a:chOff x="0" y="0"/>
            <a:chExt cx="4348710" cy="1971904"/>
          </a:xfrm>
        </p:grpSpPr>
        <p:sp>
          <p:nvSpPr>
            <p:cNvPr id="6" name="Freeform 6"/>
            <p:cNvSpPr/>
            <p:nvPr/>
          </p:nvSpPr>
          <p:spPr>
            <a:xfrm>
              <a:off x="0" y="0"/>
              <a:ext cx="4348710" cy="1971904"/>
            </a:xfrm>
            <a:custGeom>
              <a:avLst/>
              <a:gdLst/>
              <a:ahLst/>
              <a:cxnLst/>
              <a:rect l="l" t="t" r="r" b="b"/>
              <a:pathLst>
                <a:path w="4348710" h="1971904">
                  <a:moveTo>
                    <a:pt x="0" y="0"/>
                  </a:moveTo>
                  <a:lnTo>
                    <a:pt x="4348710" y="0"/>
                  </a:lnTo>
                  <a:lnTo>
                    <a:pt x="4348710" y="1971904"/>
                  </a:lnTo>
                  <a:lnTo>
                    <a:pt x="0" y="1971904"/>
                  </a:lnTo>
                  <a:close/>
                </a:path>
              </a:pathLst>
            </a:custGeom>
            <a:solidFill>
              <a:srgbClr val="F1F2F2"/>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139012" y="300428"/>
            <a:ext cx="8009976" cy="1730229"/>
            <a:chOff x="0" y="0"/>
            <a:chExt cx="2109623" cy="455698"/>
          </a:xfrm>
        </p:grpSpPr>
        <p:sp>
          <p:nvSpPr>
            <p:cNvPr id="9" name="Freeform 9"/>
            <p:cNvSpPr/>
            <p:nvPr/>
          </p:nvSpPr>
          <p:spPr>
            <a:xfrm>
              <a:off x="0" y="0"/>
              <a:ext cx="2109623" cy="455698"/>
            </a:xfrm>
            <a:custGeom>
              <a:avLst/>
              <a:gdLst/>
              <a:ahLst/>
              <a:cxnLst/>
              <a:rect l="l" t="t" r="r" b="b"/>
              <a:pathLst>
                <a:path w="2109623" h="455698">
                  <a:moveTo>
                    <a:pt x="0" y="0"/>
                  </a:moveTo>
                  <a:lnTo>
                    <a:pt x="2109623" y="0"/>
                  </a:lnTo>
                  <a:lnTo>
                    <a:pt x="2109623" y="455698"/>
                  </a:lnTo>
                  <a:lnTo>
                    <a:pt x="0" y="455698"/>
                  </a:lnTo>
                  <a:close/>
                </a:path>
              </a:pathLst>
            </a:custGeom>
            <a:solidFill>
              <a:srgbClr val="DDDEDE"/>
            </a:solidFill>
            <a:ln w="38100" cap="sq">
              <a:solidFill>
                <a:srgbClr val="F1F2F2"/>
              </a:solidFill>
              <a:miter/>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648716" y="9642328"/>
            <a:ext cx="20046379" cy="1020067"/>
            <a:chOff x="0" y="0"/>
            <a:chExt cx="5279705" cy="268660"/>
          </a:xfrm>
        </p:grpSpPr>
        <p:sp>
          <p:nvSpPr>
            <p:cNvPr id="12" name="Freeform 12"/>
            <p:cNvSpPr/>
            <p:nvPr/>
          </p:nvSpPr>
          <p:spPr>
            <a:xfrm>
              <a:off x="0" y="0"/>
              <a:ext cx="5279704" cy="268660"/>
            </a:xfrm>
            <a:custGeom>
              <a:avLst/>
              <a:gdLst/>
              <a:ahLst/>
              <a:cxnLst/>
              <a:rect l="l" t="t" r="r" b="b"/>
              <a:pathLst>
                <a:path w="5279704" h="268660">
                  <a:moveTo>
                    <a:pt x="0" y="0"/>
                  </a:moveTo>
                  <a:lnTo>
                    <a:pt x="5279704" y="0"/>
                  </a:lnTo>
                  <a:lnTo>
                    <a:pt x="5279704" y="268660"/>
                  </a:lnTo>
                  <a:lnTo>
                    <a:pt x="0" y="268660"/>
                  </a:lnTo>
                  <a:close/>
                </a:path>
              </a:pathLst>
            </a:custGeom>
            <a:solidFill>
              <a:srgbClr val="F1F2F2"/>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flipH="1">
            <a:off x="16164492" y="6443050"/>
            <a:ext cx="2189615" cy="1982597"/>
          </a:xfrm>
          <a:custGeom>
            <a:avLst/>
            <a:gdLst/>
            <a:ahLst/>
            <a:cxnLst/>
            <a:rect l="l" t="t" r="r" b="b"/>
            <a:pathLst>
              <a:path w="2189615" h="1982597">
                <a:moveTo>
                  <a:pt x="2189616" y="0"/>
                </a:moveTo>
                <a:lnTo>
                  <a:pt x="0" y="0"/>
                </a:lnTo>
                <a:lnTo>
                  <a:pt x="0" y="1982597"/>
                </a:lnTo>
                <a:lnTo>
                  <a:pt x="2189616" y="1982597"/>
                </a:lnTo>
                <a:lnTo>
                  <a:pt x="2189616"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2300107" y="1028700"/>
            <a:ext cx="4927677" cy="1532060"/>
          </a:xfrm>
          <a:custGeom>
            <a:avLst/>
            <a:gdLst/>
            <a:ahLst/>
            <a:cxnLst/>
            <a:rect l="l" t="t" r="r" b="b"/>
            <a:pathLst>
              <a:path w="4927677" h="1532060">
                <a:moveTo>
                  <a:pt x="0" y="0"/>
                </a:moveTo>
                <a:lnTo>
                  <a:pt x="4927677" y="0"/>
                </a:lnTo>
                <a:lnTo>
                  <a:pt x="4927677" y="1532060"/>
                </a:lnTo>
                <a:lnTo>
                  <a:pt x="0" y="153206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6" name="TextBox 16"/>
          <p:cNvSpPr txBox="1"/>
          <p:nvPr/>
        </p:nvSpPr>
        <p:spPr>
          <a:xfrm>
            <a:off x="4543721" y="540739"/>
            <a:ext cx="9200557" cy="1125781"/>
          </a:xfrm>
          <a:prstGeom prst="rect">
            <a:avLst/>
          </a:prstGeom>
        </p:spPr>
        <p:txBody>
          <a:bodyPr lIns="0" tIns="0" rIns="0" bIns="0" rtlCol="0" anchor="t">
            <a:spAutoFit/>
          </a:bodyPr>
          <a:lstStyle/>
          <a:p>
            <a:pPr algn="ctr">
              <a:lnSpc>
                <a:spcPts val="9250"/>
              </a:lnSpc>
            </a:pPr>
            <a:r>
              <a:rPr lang="en-US" sz="6607">
                <a:solidFill>
                  <a:srgbClr val="000000"/>
                </a:solidFill>
                <a:latin typeface="Fredoka One Bold"/>
              </a:rPr>
              <a:t>INTRODUCTION</a:t>
            </a:r>
          </a:p>
        </p:txBody>
      </p:sp>
      <p:sp>
        <p:nvSpPr>
          <p:cNvPr id="17" name="TextBox 17"/>
          <p:cNvSpPr txBox="1"/>
          <p:nvPr/>
        </p:nvSpPr>
        <p:spPr>
          <a:xfrm>
            <a:off x="1479372" y="1925881"/>
            <a:ext cx="15329257" cy="10716400"/>
          </a:xfrm>
          <a:prstGeom prst="rect">
            <a:avLst/>
          </a:prstGeom>
        </p:spPr>
        <p:txBody>
          <a:bodyPr lIns="0" tIns="0" rIns="0" bIns="0" rtlCol="0" anchor="t">
            <a:spAutoFit/>
          </a:bodyPr>
          <a:lstStyle/>
          <a:p>
            <a:pPr>
              <a:lnSpc>
                <a:spcPts val="3779"/>
              </a:lnSpc>
            </a:pPr>
            <a:endParaRPr/>
          </a:p>
          <a:p>
            <a:pPr algn="just">
              <a:lnSpc>
                <a:spcPts val="4899"/>
              </a:lnSpc>
            </a:pPr>
            <a:r>
              <a:rPr lang="en-US" sz="3499">
                <a:solidFill>
                  <a:srgbClr val="000000"/>
                </a:solidFill>
                <a:latin typeface="Times New Roman"/>
              </a:rPr>
              <a:t>•This type of system empowers students to keep track of their educational materials and important data in a secure and organized manner.</a:t>
            </a:r>
          </a:p>
          <a:p>
            <a:pPr algn="just">
              <a:lnSpc>
                <a:spcPts val="4899"/>
              </a:lnSpc>
            </a:pPr>
            <a:r>
              <a:rPr lang="en-US" sz="3499">
                <a:solidFill>
                  <a:srgbClr val="000000"/>
                </a:solidFill>
                <a:latin typeface="Times New Roman"/>
              </a:rPr>
              <a:t>•The main objective of this project is to simplify students' work by organizing all essential documents into a single folder. This saves time and effort while searching for documents repeatedly.</a:t>
            </a:r>
          </a:p>
          <a:p>
            <a:pPr algn="just">
              <a:lnSpc>
                <a:spcPts val="4899"/>
              </a:lnSpc>
            </a:pPr>
            <a:r>
              <a:rPr lang="en-US" sz="3499">
                <a:solidFill>
                  <a:srgbClr val="000000"/>
                </a:solidFill>
                <a:latin typeface="Times New Roman"/>
              </a:rPr>
              <a:t>•In the digital age of education and collaborative project work, an efficient and secure information management solution is essential for students to excel in their academic endeavors.</a:t>
            </a:r>
          </a:p>
          <a:p>
            <a:pPr algn="just">
              <a:lnSpc>
                <a:spcPts val="4899"/>
              </a:lnSpc>
            </a:pPr>
            <a:r>
              <a:rPr lang="en-US" sz="3499">
                <a:solidFill>
                  <a:srgbClr val="000000"/>
                </a:solidFill>
                <a:latin typeface="Times New Roman"/>
              </a:rPr>
              <a:t>•This innovative system streamlines the student experience, enabling them to focus on their studies and projects without the worry of losing important information or credentials.</a:t>
            </a:r>
          </a:p>
          <a:p>
            <a:pPr>
              <a:lnSpc>
                <a:spcPts val="3779"/>
              </a:lnSpc>
            </a:pPr>
            <a:endParaRPr lang="en-US" sz="3499">
              <a:solidFill>
                <a:srgbClr val="000000"/>
              </a:solidFill>
              <a:latin typeface="Times New Roman"/>
            </a:endParaRPr>
          </a:p>
          <a:p>
            <a:pPr>
              <a:lnSpc>
                <a:spcPts val="3779"/>
              </a:lnSpc>
            </a:pPr>
            <a:endParaRPr lang="en-US" sz="3499">
              <a:solidFill>
                <a:srgbClr val="000000"/>
              </a:solidFill>
              <a:latin typeface="Times New Roman"/>
            </a:endParaRPr>
          </a:p>
          <a:p>
            <a:pPr>
              <a:lnSpc>
                <a:spcPts val="3779"/>
              </a:lnSpc>
            </a:pPr>
            <a:endParaRPr lang="en-US" sz="3499">
              <a:solidFill>
                <a:srgbClr val="000000"/>
              </a:solidFill>
              <a:latin typeface="Times New Roman"/>
            </a:endParaRPr>
          </a:p>
          <a:p>
            <a:pPr>
              <a:lnSpc>
                <a:spcPts val="3779"/>
              </a:lnSpc>
            </a:pPr>
            <a:endParaRPr lang="en-US" sz="3499">
              <a:solidFill>
                <a:srgbClr val="000000"/>
              </a:solidFill>
              <a:latin typeface="Times New Roman"/>
            </a:endParaRPr>
          </a:p>
          <a:p>
            <a:pPr>
              <a:lnSpc>
                <a:spcPts val="6321"/>
              </a:lnSpc>
            </a:pPr>
            <a:endParaRPr lang="en-US" sz="3499">
              <a:solidFill>
                <a:srgbClr val="000000"/>
              </a:solidFill>
              <a:latin typeface="Times New Roman"/>
            </a:endParaRPr>
          </a:p>
          <a:p>
            <a:pPr algn="ctr">
              <a:lnSpc>
                <a:spcPts val="5584"/>
              </a:lnSpc>
            </a:pPr>
            <a:endParaRPr lang="en-US" sz="3499">
              <a:solidFill>
                <a:srgbClr val="000000"/>
              </a:solidFill>
              <a:latin typeface="Times New Roman"/>
            </a:endParaRPr>
          </a:p>
        </p:txBody>
      </p:sp>
    </p:spTree>
  </p:cSld>
  <p:clrMapOvr>
    <a:masterClrMapping/>
  </p:clrMapOvr>
  <p:transition>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9662" y="0"/>
            <a:ext cx="20507325" cy="10287000"/>
            <a:chOff x="0" y="0"/>
            <a:chExt cx="273431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36271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sp>
        <p:nvSpPr>
          <p:cNvPr id="5" name="Freeform 5"/>
          <p:cNvSpPr/>
          <p:nvPr/>
        </p:nvSpPr>
        <p:spPr>
          <a:xfrm>
            <a:off x="13142605" y="3407052"/>
            <a:ext cx="4927677" cy="1532060"/>
          </a:xfrm>
          <a:custGeom>
            <a:avLst/>
            <a:gdLst/>
            <a:ahLst/>
            <a:cxnLst/>
            <a:rect l="l" t="t" r="r" b="b"/>
            <a:pathLst>
              <a:path w="4927677" h="1532060">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217718" y="6893588"/>
            <a:ext cx="4927677" cy="1532060"/>
          </a:xfrm>
          <a:custGeom>
            <a:avLst/>
            <a:gdLst/>
            <a:ahLst/>
            <a:cxnLst/>
            <a:rect l="l" t="t" r="r" b="b"/>
            <a:pathLst>
              <a:path w="4927677" h="1532060">
                <a:moveTo>
                  <a:pt x="0" y="0"/>
                </a:moveTo>
                <a:lnTo>
                  <a:pt x="4927677" y="0"/>
                </a:lnTo>
                <a:lnTo>
                  <a:pt x="4927677" y="1532059"/>
                </a:lnTo>
                <a:lnTo>
                  <a:pt x="0" y="153205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7" name="Group 7"/>
          <p:cNvGrpSpPr/>
          <p:nvPr/>
        </p:nvGrpSpPr>
        <p:grpSpPr>
          <a:xfrm>
            <a:off x="1028700" y="2417534"/>
            <a:ext cx="7373777" cy="6840766"/>
            <a:chOff x="0" y="0"/>
            <a:chExt cx="1942065" cy="1801683"/>
          </a:xfrm>
        </p:grpSpPr>
        <p:sp>
          <p:nvSpPr>
            <p:cNvPr id="8" name="Freeform 8"/>
            <p:cNvSpPr/>
            <p:nvPr/>
          </p:nvSpPr>
          <p:spPr>
            <a:xfrm>
              <a:off x="0" y="0"/>
              <a:ext cx="1942065" cy="1801683"/>
            </a:xfrm>
            <a:custGeom>
              <a:avLst/>
              <a:gdLst/>
              <a:ahLst/>
              <a:cxnLst/>
              <a:rect l="l" t="t" r="r" b="b"/>
              <a:pathLst>
                <a:path w="1942065" h="1801683">
                  <a:moveTo>
                    <a:pt x="0" y="0"/>
                  </a:moveTo>
                  <a:lnTo>
                    <a:pt x="1942065" y="0"/>
                  </a:lnTo>
                  <a:lnTo>
                    <a:pt x="1942065" y="1801683"/>
                  </a:lnTo>
                  <a:lnTo>
                    <a:pt x="0" y="1801683"/>
                  </a:lnTo>
                  <a:close/>
                </a:path>
              </a:pathLst>
            </a:custGeom>
            <a:solidFill>
              <a:srgbClr val="F1F2F2"/>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2979113" y="344405"/>
            <a:ext cx="12329775" cy="1730229"/>
            <a:chOff x="0" y="0"/>
            <a:chExt cx="3247348" cy="455698"/>
          </a:xfrm>
        </p:grpSpPr>
        <p:sp>
          <p:nvSpPr>
            <p:cNvPr id="11" name="Freeform 11"/>
            <p:cNvSpPr/>
            <p:nvPr/>
          </p:nvSpPr>
          <p:spPr>
            <a:xfrm>
              <a:off x="0" y="0"/>
              <a:ext cx="3247348" cy="455698"/>
            </a:xfrm>
            <a:custGeom>
              <a:avLst/>
              <a:gdLst/>
              <a:ahLst/>
              <a:cxnLst/>
              <a:rect l="l" t="t" r="r" b="b"/>
              <a:pathLst>
                <a:path w="3247348" h="455698">
                  <a:moveTo>
                    <a:pt x="0" y="0"/>
                  </a:moveTo>
                  <a:lnTo>
                    <a:pt x="3247348" y="0"/>
                  </a:lnTo>
                  <a:lnTo>
                    <a:pt x="3247348" y="455698"/>
                  </a:lnTo>
                  <a:lnTo>
                    <a:pt x="0" y="455698"/>
                  </a:lnTo>
                  <a:close/>
                </a:path>
              </a:pathLst>
            </a:custGeom>
            <a:solidFill>
              <a:srgbClr val="DDDEDE"/>
            </a:solidFill>
            <a:ln w="38100" cap="sq">
              <a:solidFill>
                <a:srgbClr val="F1F2F2"/>
              </a:solidFill>
              <a:miter/>
            </a:ln>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600811" y="9599689"/>
            <a:ext cx="19998473" cy="1062706"/>
            <a:chOff x="0" y="0"/>
            <a:chExt cx="5267088" cy="279890"/>
          </a:xfrm>
        </p:grpSpPr>
        <p:sp>
          <p:nvSpPr>
            <p:cNvPr id="14" name="Freeform 14"/>
            <p:cNvSpPr/>
            <p:nvPr/>
          </p:nvSpPr>
          <p:spPr>
            <a:xfrm>
              <a:off x="0" y="0"/>
              <a:ext cx="5267087" cy="279890"/>
            </a:xfrm>
            <a:custGeom>
              <a:avLst/>
              <a:gdLst/>
              <a:ahLst/>
              <a:cxnLst/>
              <a:rect l="l" t="t" r="r" b="b"/>
              <a:pathLst>
                <a:path w="5267087" h="279890">
                  <a:moveTo>
                    <a:pt x="0" y="0"/>
                  </a:moveTo>
                  <a:lnTo>
                    <a:pt x="5267087" y="0"/>
                  </a:lnTo>
                  <a:lnTo>
                    <a:pt x="5267087" y="279890"/>
                  </a:lnTo>
                  <a:lnTo>
                    <a:pt x="0" y="279890"/>
                  </a:lnTo>
                  <a:close/>
                </a:path>
              </a:pathLst>
            </a:custGeom>
            <a:solidFill>
              <a:srgbClr val="F1F2F2"/>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7276326" y="2831004"/>
            <a:ext cx="7655170" cy="6733636"/>
            <a:chOff x="0" y="0"/>
            <a:chExt cx="2016177" cy="1773468"/>
          </a:xfrm>
        </p:grpSpPr>
        <p:sp>
          <p:nvSpPr>
            <p:cNvPr id="17" name="Freeform 17"/>
            <p:cNvSpPr/>
            <p:nvPr/>
          </p:nvSpPr>
          <p:spPr>
            <a:xfrm>
              <a:off x="0" y="0"/>
              <a:ext cx="2016177" cy="1773468"/>
            </a:xfrm>
            <a:custGeom>
              <a:avLst/>
              <a:gdLst/>
              <a:ahLst/>
              <a:cxnLst/>
              <a:rect l="l" t="t" r="r" b="b"/>
              <a:pathLst>
                <a:path w="2016177" h="1773468">
                  <a:moveTo>
                    <a:pt x="0" y="0"/>
                  </a:moveTo>
                  <a:lnTo>
                    <a:pt x="2016177" y="0"/>
                  </a:lnTo>
                  <a:lnTo>
                    <a:pt x="2016177" y="1773468"/>
                  </a:lnTo>
                  <a:lnTo>
                    <a:pt x="0" y="1773468"/>
                  </a:lnTo>
                  <a:close/>
                </a:path>
              </a:pathLst>
            </a:custGeom>
            <a:solidFill>
              <a:srgbClr val="F1F2F2"/>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a:off x="8114914" y="3530055"/>
            <a:ext cx="7655170" cy="4895592"/>
          </a:xfrm>
          <a:custGeom>
            <a:avLst/>
            <a:gdLst/>
            <a:ahLst/>
            <a:cxnLst/>
            <a:rect l="l" t="t" r="r" b="b"/>
            <a:pathLst>
              <a:path w="7655170" h="4895592">
                <a:moveTo>
                  <a:pt x="0" y="0"/>
                </a:moveTo>
                <a:lnTo>
                  <a:pt x="7655170" y="0"/>
                </a:lnTo>
                <a:lnTo>
                  <a:pt x="7655170" y="4895592"/>
                </a:lnTo>
                <a:lnTo>
                  <a:pt x="0" y="4895592"/>
                </a:lnTo>
                <a:lnTo>
                  <a:pt x="0" y="0"/>
                </a:lnTo>
                <a:close/>
              </a:path>
            </a:pathLst>
          </a:custGeom>
          <a:blipFill>
            <a:blip r:embed="rId6"/>
            <a:stretch>
              <a:fillRect t="-2971" b="-2248"/>
            </a:stretch>
          </a:blipFill>
        </p:spPr>
      </p:sp>
      <p:sp>
        <p:nvSpPr>
          <p:cNvPr id="20" name="TextBox 20"/>
          <p:cNvSpPr txBox="1"/>
          <p:nvPr/>
        </p:nvSpPr>
        <p:spPr>
          <a:xfrm>
            <a:off x="2517916" y="584716"/>
            <a:ext cx="13252168" cy="1125781"/>
          </a:xfrm>
          <a:prstGeom prst="rect">
            <a:avLst/>
          </a:prstGeom>
        </p:spPr>
        <p:txBody>
          <a:bodyPr lIns="0" tIns="0" rIns="0" bIns="0" rtlCol="0" anchor="t">
            <a:spAutoFit/>
          </a:bodyPr>
          <a:lstStyle/>
          <a:p>
            <a:pPr algn="ctr">
              <a:lnSpc>
                <a:spcPts val="9250"/>
              </a:lnSpc>
            </a:pPr>
            <a:r>
              <a:rPr lang="en-US" sz="6607">
                <a:solidFill>
                  <a:srgbClr val="000000"/>
                </a:solidFill>
                <a:latin typeface="Fredoka One Bold"/>
              </a:rPr>
              <a:t>FEATURES </a:t>
            </a:r>
          </a:p>
        </p:txBody>
      </p:sp>
      <p:sp>
        <p:nvSpPr>
          <p:cNvPr id="21" name="TextBox 21"/>
          <p:cNvSpPr txBox="1"/>
          <p:nvPr/>
        </p:nvSpPr>
        <p:spPr>
          <a:xfrm>
            <a:off x="1258526" y="2429414"/>
            <a:ext cx="6526930" cy="7441565"/>
          </a:xfrm>
          <a:prstGeom prst="rect">
            <a:avLst/>
          </a:prstGeom>
        </p:spPr>
        <p:txBody>
          <a:bodyPr lIns="0" tIns="0" rIns="0" bIns="0" rtlCol="0" anchor="t">
            <a:spAutoFit/>
          </a:bodyPr>
          <a:lstStyle/>
          <a:p>
            <a:pPr marL="496575" lvl="1" indent="-248288">
              <a:lnSpc>
                <a:spcPts val="3220"/>
              </a:lnSpc>
              <a:buFont typeface="Arial"/>
              <a:buChar char="•"/>
            </a:pPr>
            <a:r>
              <a:rPr lang="en-US" sz="2300">
                <a:solidFill>
                  <a:srgbClr val="000000"/>
                </a:solidFill>
                <a:latin typeface="Times New Roman"/>
              </a:rPr>
              <a:t>Creates an account which can be easily accessed by Students.</a:t>
            </a:r>
          </a:p>
          <a:p>
            <a:pPr marL="496575" lvl="1" indent="-248288">
              <a:lnSpc>
                <a:spcPts val="3220"/>
              </a:lnSpc>
              <a:buFont typeface="Arial"/>
              <a:buChar char="•"/>
            </a:pPr>
            <a:r>
              <a:rPr lang="en-US" sz="2300">
                <a:solidFill>
                  <a:srgbClr val="000000"/>
                </a:solidFill>
                <a:latin typeface="Times New Roman"/>
              </a:rPr>
              <a:t>Adds all Personal Information and securely saves it with password protection.</a:t>
            </a:r>
          </a:p>
          <a:p>
            <a:pPr marL="496575" lvl="1" indent="-248288">
              <a:lnSpc>
                <a:spcPts val="3220"/>
              </a:lnSpc>
              <a:buFont typeface="Arial"/>
              <a:buChar char="•"/>
            </a:pPr>
            <a:r>
              <a:rPr lang="en-US" sz="2300">
                <a:solidFill>
                  <a:srgbClr val="000000"/>
                </a:solidFill>
                <a:latin typeface="Times New Roman"/>
              </a:rPr>
              <a:t>Saves all of the student passwords that have been created for various accounts.</a:t>
            </a:r>
          </a:p>
          <a:p>
            <a:pPr marL="496575" lvl="1" indent="-248288">
              <a:lnSpc>
                <a:spcPts val="3220"/>
              </a:lnSpc>
              <a:buFont typeface="Arial"/>
              <a:buChar char="•"/>
            </a:pPr>
            <a:r>
              <a:rPr lang="en-US" sz="2300">
                <a:solidFill>
                  <a:srgbClr val="000000"/>
                </a:solidFill>
                <a:latin typeface="Times New Roman"/>
              </a:rPr>
              <a:t>There is an option to keep all of your notes in the form of images and pdfs in a single folder.</a:t>
            </a:r>
          </a:p>
          <a:p>
            <a:pPr marL="496575" lvl="1" indent="-248288">
              <a:lnSpc>
                <a:spcPts val="3220"/>
              </a:lnSpc>
              <a:buFont typeface="Arial"/>
              <a:buChar char="•"/>
            </a:pPr>
            <a:r>
              <a:rPr lang="en-US" sz="2300">
                <a:solidFill>
                  <a:srgbClr val="000000"/>
                </a:solidFill>
                <a:latin typeface="Times New Roman"/>
              </a:rPr>
              <a:t>Keeps all of your important documents in one place.</a:t>
            </a:r>
          </a:p>
          <a:p>
            <a:pPr marL="496575" lvl="1" indent="-248288">
              <a:lnSpc>
                <a:spcPts val="3220"/>
              </a:lnSpc>
              <a:buFont typeface="Arial"/>
              <a:buChar char="•"/>
            </a:pPr>
            <a:r>
              <a:rPr lang="en-US" sz="2300">
                <a:solidFill>
                  <a:srgbClr val="000000"/>
                </a:solidFill>
                <a:latin typeface="Times New Roman"/>
              </a:rPr>
              <a:t>It may also save not only personal but also school/college documents.</a:t>
            </a:r>
          </a:p>
          <a:p>
            <a:pPr marL="496575" lvl="1" indent="-248288">
              <a:lnSpc>
                <a:spcPts val="3220"/>
              </a:lnSpc>
              <a:buFont typeface="Arial"/>
              <a:buChar char="•"/>
            </a:pPr>
            <a:r>
              <a:rPr lang="en-US" sz="2300">
                <a:solidFill>
                  <a:srgbClr val="000000"/>
                </a:solidFill>
                <a:latin typeface="Times New Roman"/>
              </a:rPr>
              <a:t>Add all of the important dates and future events, and PRS will keep track of them and remind you.</a:t>
            </a:r>
          </a:p>
          <a:p>
            <a:pPr marL="496575" lvl="1" indent="-248288">
              <a:lnSpc>
                <a:spcPts val="3220"/>
              </a:lnSpc>
              <a:buFont typeface="Arial"/>
              <a:buChar char="•"/>
            </a:pPr>
            <a:r>
              <a:rPr lang="en-US" sz="2300">
                <a:solidFill>
                  <a:srgbClr val="000000"/>
                </a:solidFill>
                <a:latin typeface="Times New Roman"/>
              </a:rPr>
              <a:t>It also assists you in creating and sticking to a time-based to-do list.</a:t>
            </a:r>
          </a:p>
          <a:p>
            <a:pPr algn="ctr">
              <a:lnSpc>
                <a:spcPts val="4899"/>
              </a:lnSpc>
            </a:pPr>
            <a:endParaRPr lang="en-US" sz="2300">
              <a:solidFill>
                <a:srgbClr val="000000"/>
              </a:solidFill>
              <a:latin typeface="Times New Roman"/>
            </a:endParaRPr>
          </a:p>
        </p:txBody>
      </p:sp>
    </p:spTree>
  </p:cSld>
  <p:clrMapOvr>
    <a:masterClrMapping/>
  </p:clrMapOvr>
  <p:transition>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9662" y="0"/>
            <a:ext cx="20507325" cy="10287000"/>
            <a:chOff x="0" y="0"/>
            <a:chExt cx="273431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36271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grpSp>
        <p:nvGrpSpPr>
          <p:cNvPr id="5" name="Group 5"/>
          <p:cNvGrpSpPr/>
          <p:nvPr/>
        </p:nvGrpSpPr>
        <p:grpSpPr>
          <a:xfrm>
            <a:off x="747793" y="2030656"/>
            <a:ext cx="16511507" cy="7487072"/>
            <a:chOff x="0" y="0"/>
            <a:chExt cx="4348710" cy="1971904"/>
          </a:xfrm>
        </p:grpSpPr>
        <p:sp>
          <p:nvSpPr>
            <p:cNvPr id="6" name="Freeform 6"/>
            <p:cNvSpPr/>
            <p:nvPr/>
          </p:nvSpPr>
          <p:spPr>
            <a:xfrm>
              <a:off x="0" y="0"/>
              <a:ext cx="4348710" cy="1971904"/>
            </a:xfrm>
            <a:custGeom>
              <a:avLst/>
              <a:gdLst/>
              <a:ahLst/>
              <a:cxnLst/>
              <a:rect l="l" t="t" r="r" b="b"/>
              <a:pathLst>
                <a:path w="4348710" h="1971904">
                  <a:moveTo>
                    <a:pt x="0" y="0"/>
                  </a:moveTo>
                  <a:lnTo>
                    <a:pt x="4348710" y="0"/>
                  </a:lnTo>
                  <a:lnTo>
                    <a:pt x="4348710" y="1971904"/>
                  </a:lnTo>
                  <a:lnTo>
                    <a:pt x="0" y="1971904"/>
                  </a:lnTo>
                  <a:close/>
                </a:path>
              </a:pathLst>
            </a:custGeom>
            <a:solidFill>
              <a:srgbClr val="F1F2F2"/>
            </a:solidFill>
            <a:ln cap="sq">
              <a:noFill/>
              <a:miter/>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841117" y="300428"/>
            <a:ext cx="11471029" cy="1730229"/>
            <a:chOff x="0" y="0"/>
            <a:chExt cx="3021176" cy="455698"/>
          </a:xfrm>
        </p:grpSpPr>
        <p:sp>
          <p:nvSpPr>
            <p:cNvPr id="9" name="Freeform 9"/>
            <p:cNvSpPr/>
            <p:nvPr/>
          </p:nvSpPr>
          <p:spPr>
            <a:xfrm>
              <a:off x="0" y="0"/>
              <a:ext cx="3021176" cy="455698"/>
            </a:xfrm>
            <a:custGeom>
              <a:avLst/>
              <a:gdLst/>
              <a:ahLst/>
              <a:cxnLst/>
              <a:rect l="l" t="t" r="r" b="b"/>
              <a:pathLst>
                <a:path w="3021176" h="455698">
                  <a:moveTo>
                    <a:pt x="0" y="0"/>
                  </a:moveTo>
                  <a:lnTo>
                    <a:pt x="3021176" y="0"/>
                  </a:lnTo>
                  <a:lnTo>
                    <a:pt x="3021176" y="455698"/>
                  </a:lnTo>
                  <a:lnTo>
                    <a:pt x="0" y="455698"/>
                  </a:lnTo>
                  <a:close/>
                </a:path>
              </a:pathLst>
            </a:custGeom>
            <a:solidFill>
              <a:srgbClr val="DDDEDE"/>
            </a:solidFill>
            <a:ln w="38100" cap="sq">
              <a:solidFill>
                <a:srgbClr val="F1F2F2"/>
              </a:solidFill>
              <a:miter/>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648716" y="9642328"/>
            <a:ext cx="20046379" cy="1020067"/>
            <a:chOff x="0" y="0"/>
            <a:chExt cx="5279705" cy="268660"/>
          </a:xfrm>
        </p:grpSpPr>
        <p:sp>
          <p:nvSpPr>
            <p:cNvPr id="12" name="Freeform 12"/>
            <p:cNvSpPr/>
            <p:nvPr/>
          </p:nvSpPr>
          <p:spPr>
            <a:xfrm>
              <a:off x="0" y="0"/>
              <a:ext cx="5279704" cy="268660"/>
            </a:xfrm>
            <a:custGeom>
              <a:avLst/>
              <a:gdLst/>
              <a:ahLst/>
              <a:cxnLst/>
              <a:rect l="l" t="t" r="r" b="b"/>
              <a:pathLst>
                <a:path w="5279704" h="268660">
                  <a:moveTo>
                    <a:pt x="0" y="0"/>
                  </a:moveTo>
                  <a:lnTo>
                    <a:pt x="5279704" y="0"/>
                  </a:lnTo>
                  <a:lnTo>
                    <a:pt x="5279704" y="268660"/>
                  </a:lnTo>
                  <a:lnTo>
                    <a:pt x="0" y="268660"/>
                  </a:lnTo>
                  <a:close/>
                </a:path>
              </a:pathLst>
            </a:custGeom>
            <a:solidFill>
              <a:srgbClr val="F1F2F2"/>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flipH="1">
            <a:off x="16164492" y="6443050"/>
            <a:ext cx="2189615" cy="1982597"/>
          </a:xfrm>
          <a:custGeom>
            <a:avLst/>
            <a:gdLst/>
            <a:ahLst/>
            <a:cxnLst/>
            <a:rect l="l" t="t" r="r" b="b"/>
            <a:pathLst>
              <a:path w="2189615" h="1982597">
                <a:moveTo>
                  <a:pt x="2189616" y="0"/>
                </a:moveTo>
                <a:lnTo>
                  <a:pt x="0" y="0"/>
                </a:lnTo>
                <a:lnTo>
                  <a:pt x="0" y="1982597"/>
                </a:lnTo>
                <a:lnTo>
                  <a:pt x="2189616" y="1982597"/>
                </a:lnTo>
                <a:lnTo>
                  <a:pt x="2189616"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2300107" y="1028700"/>
            <a:ext cx="4927677" cy="1532060"/>
          </a:xfrm>
          <a:custGeom>
            <a:avLst/>
            <a:gdLst/>
            <a:ahLst/>
            <a:cxnLst/>
            <a:rect l="l" t="t" r="r" b="b"/>
            <a:pathLst>
              <a:path w="4927677" h="1532060">
                <a:moveTo>
                  <a:pt x="0" y="0"/>
                </a:moveTo>
                <a:lnTo>
                  <a:pt x="4927677" y="0"/>
                </a:lnTo>
                <a:lnTo>
                  <a:pt x="4927677" y="1532060"/>
                </a:lnTo>
                <a:lnTo>
                  <a:pt x="0" y="153206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6" name="Freeform 16"/>
          <p:cNvSpPr/>
          <p:nvPr/>
        </p:nvSpPr>
        <p:spPr>
          <a:xfrm>
            <a:off x="6197952" y="2276885"/>
            <a:ext cx="6199663" cy="7591109"/>
          </a:xfrm>
          <a:custGeom>
            <a:avLst/>
            <a:gdLst/>
            <a:ahLst/>
            <a:cxnLst/>
            <a:rect l="l" t="t" r="r" b="b"/>
            <a:pathLst>
              <a:path w="6199663" h="7591109">
                <a:moveTo>
                  <a:pt x="0" y="0"/>
                </a:moveTo>
                <a:lnTo>
                  <a:pt x="6199663" y="0"/>
                </a:lnTo>
                <a:lnTo>
                  <a:pt x="6199663" y="7591109"/>
                </a:lnTo>
                <a:lnTo>
                  <a:pt x="0" y="7591109"/>
                </a:lnTo>
                <a:lnTo>
                  <a:pt x="0" y="0"/>
                </a:lnTo>
                <a:close/>
              </a:path>
            </a:pathLst>
          </a:custGeom>
          <a:blipFill>
            <a:blip r:embed="rId8"/>
            <a:stretch>
              <a:fillRect/>
            </a:stretch>
          </a:blipFill>
        </p:spPr>
      </p:sp>
      <p:sp>
        <p:nvSpPr>
          <p:cNvPr id="17" name="TextBox 17"/>
          <p:cNvSpPr txBox="1"/>
          <p:nvPr/>
        </p:nvSpPr>
        <p:spPr>
          <a:xfrm>
            <a:off x="4303370" y="539845"/>
            <a:ext cx="10546522" cy="1160590"/>
          </a:xfrm>
          <a:prstGeom prst="rect">
            <a:avLst/>
          </a:prstGeom>
        </p:spPr>
        <p:txBody>
          <a:bodyPr lIns="0" tIns="0" rIns="0" bIns="0" rtlCol="0" anchor="t">
            <a:spAutoFit/>
          </a:bodyPr>
          <a:lstStyle/>
          <a:p>
            <a:pPr algn="ctr">
              <a:lnSpc>
                <a:spcPts val="9530"/>
              </a:lnSpc>
            </a:pPr>
            <a:r>
              <a:rPr lang="en-US" sz="6807">
                <a:solidFill>
                  <a:srgbClr val="000000"/>
                </a:solidFill>
                <a:latin typeface="Fredoka One Bold"/>
              </a:rPr>
              <a:t>SYSTEM ARCHITECTURE</a:t>
            </a:r>
          </a:p>
        </p:txBody>
      </p:sp>
    </p:spTree>
  </p:cSld>
  <p:clrMapOvr>
    <a:masterClrMapping/>
  </p:clrMapOvr>
  <p:transition>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9662" y="0"/>
            <a:ext cx="20507325" cy="10287000"/>
            <a:chOff x="0" y="0"/>
            <a:chExt cx="273431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36271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grpSp>
        <p:nvGrpSpPr>
          <p:cNvPr id="5" name="Group 5"/>
          <p:cNvGrpSpPr/>
          <p:nvPr/>
        </p:nvGrpSpPr>
        <p:grpSpPr>
          <a:xfrm>
            <a:off x="1028700" y="1505943"/>
            <a:ext cx="16230600" cy="6526651"/>
            <a:chOff x="0" y="0"/>
            <a:chExt cx="4274726" cy="1718953"/>
          </a:xfrm>
        </p:grpSpPr>
        <p:sp>
          <p:nvSpPr>
            <p:cNvPr id="6" name="Freeform 6"/>
            <p:cNvSpPr/>
            <p:nvPr/>
          </p:nvSpPr>
          <p:spPr>
            <a:xfrm>
              <a:off x="0" y="0"/>
              <a:ext cx="4274726" cy="1718953"/>
            </a:xfrm>
            <a:custGeom>
              <a:avLst/>
              <a:gdLst/>
              <a:ahLst/>
              <a:cxnLst/>
              <a:rect l="l" t="t" r="r" b="b"/>
              <a:pathLst>
                <a:path w="4274726" h="1718953">
                  <a:moveTo>
                    <a:pt x="0" y="0"/>
                  </a:moveTo>
                  <a:lnTo>
                    <a:pt x="4274726" y="0"/>
                  </a:lnTo>
                  <a:lnTo>
                    <a:pt x="4274726" y="1718953"/>
                  </a:lnTo>
                  <a:lnTo>
                    <a:pt x="0" y="1718953"/>
                  </a:lnTo>
                  <a:close/>
                </a:path>
              </a:pathLst>
            </a:custGeom>
            <a:solidFill>
              <a:srgbClr val="F1F2F2"/>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139012" y="687305"/>
            <a:ext cx="8009976" cy="1730229"/>
            <a:chOff x="0" y="0"/>
            <a:chExt cx="2109623" cy="455698"/>
          </a:xfrm>
        </p:grpSpPr>
        <p:sp>
          <p:nvSpPr>
            <p:cNvPr id="9" name="Freeform 9"/>
            <p:cNvSpPr/>
            <p:nvPr/>
          </p:nvSpPr>
          <p:spPr>
            <a:xfrm>
              <a:off x="0" y="0"/>
              <a:ext cx="2109623" cy="455698"/>
            </a:xfrm>
            <a:custGeom>
              <a:avLst/>
              <a:gdLst/>
              <a:ahLst/>
              <a:cxnLst/>
              <a:rect l="l" t="t" r="r" b="b"/>
              <a:pathLst>
                <a:path w="2109623" h="455698">
                  <a:moveTo>
                    <a:pt x="0" y="0"/>
                  </a:moveTo>
                  <a:lnTo>
                    <a:pt x="2109623" y="0"/>
                  </a:lnTo>
                  <a:lnTo>
                    <a:pt x="2109623" y="455698"/>
                  </a:lnTo>
                  <a:lnTo>
                    <a:pt x="0" y="455698"/>
                  </a:lnTo>
                  <a:close/>
                </a:path>
              </a:pathLst>
            </a:custGeom>
            <a:solidFill>
              <a:srgbClr val="DDDEDE"/>
            </a:solidFill>
            <a:ln w="38100" cap="sq">
              <a:solidFill>
                <a:srgbClr val="F1F2F2"/>
              </a:solidFill>
              <a:miter/>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576611" y="8801100"/>
            <a:ext cx="19974273" cy="1861295"/>
            <a:chOff x="0" y="0"/>
            <a:chExt cx="5260714" cy="490218"/>
          </a:xfrm>
        </p:grpSpPr>
        <p:sp>
          <p:nvSpPr>
            <p:cNvPr id="12" name="Freeform 12"/>
            <p:cNvSpPr/>
            <p:nvPr/>
          </p:nvSpPr>
          <p:spPr>
            <a:xfrm>
              <a:off x="0" y="0"/>
              <a:ext cx="5260714" cy="490218"/>
            </a:xfrm>
            <a:custGeom>
              <a:avLst/>
              <a:gdLst/>
              <a:ahLst/>
              <a:cxnLst/>
              <a:rect l="l" t="t" r="r" b="b"/>
              <a:pathLst>
                <a:path w="5260714" h="490218">
                  <a:moveTo>
                    <a:pt x="0" y="0"/>
                  </a:moveTo>
                  <a:lnTo>
                    <a:pt x="5260714" y="0"/>
                  </a:lnTo>
                  <a:lnTo>
                    <a:pt x="5260714" y="490218"/>
                  </a:lnTo>
                  <a:lnTo>
                    <a:pt x="0" y="490218"/>
                  </a:lnTo>
                  <a:close/>
                </a:path>
              </a:pathLst>
            </a:custGeom>
            <a:solidFill>
              <a:srgbClr val="F1F2F2"/>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2246042" y="3120030"/>
            <a:ext cx="13795916" cy="5156835"/>
          </a:xfrm>
          <a:prstGeom prst="rect">
            <a:avLst/>
          </a:prstGeom>
        </p:spPr>
        <p:txBody>
          <a:bodyPr lIns="0" tIns="0" rIns="0" bIns="0" rtlCol="0" anchor="t">
            <a:spAutoFit/>
          </a:bodyPr>
          <a:lstStyle/>
          <a:p>
            <a:pPr algn="just">
              <a:lnSpc>
                <a:spcPts val="5039"/>
              </a:lnSpc>
            </a:pPr>
            <a:r>
              <a:rPr lang="en-US" sz="3599">
                <a:solidFill>
                  <a:srgbClr val="000000"/>
                </a:solidFill>
                <a:latin typeface="Times New Roman"/>
              </a:rPr>
              <a:t>The project emerges as a vital and relevant solution in today’s dynamic and information-driven landscape. By providing a centralized repository for notes, documents, tasks and goals, it addresses the challenges posed by a digital clutter and organization. By offering a holistic solution to data organization, security, and accessibility , this  system paves the way for enhanced success, efficiency for managing students as well as personal records.</a:t>
            </a:r>
          </a:p>
          <a:p>
            <a:pPr algn="ctr">
              <a:lnSpc>
                <a:spcPts val="5039"/>
              </a:lnSpc>
            </a:pPr>
            <a:endParaRPr lang="en-US" sz="3599">
              <a:solidFill>
                <a:srgbClr val="000000"/>
              </a:solidFill>
              <a:latin typeface="Times New Roman"/>
            </a:endParaRPr>
          </a:p>
        </p:txBody>
      </p:sp>
      <p:sp>
        <p:nvSpPr>
          <p:cNvPr id="15" name="Freeform 15"/>
          <p:cNvSpPr/>
          <p:nvPr/>
        </p:nvSpPr>
        <p:spPr>
          <a:xfrm>
            <a:off x="15824275" y="6533193"/>
            <a:ext cx="1949375" cy="1949375"/>
          </a:xfrm>
          <a:custGeom>
            <a:avLst/>
            <a:gdLst/>
            <a:ahLst/>
            <a:cxnLst/>
            <a:rect l="l" t="t" r="r" b="b"/>
            <a:pathLst>
              <a:path w="1949375" h="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6" name="Freeform 16"/>
          <p:cNvSpPr/>
          <p:nvPr/>
        </p:nvSpPr>
        <p:spPr>
          <a:xfrm>
            <a:off x="-668902" y="1028700"/>
            <a:ext cx="3395204" cy="1049427"/>
          </a:xfrm>
          <a:custGeom>
            <a:avLst/>
            <a:gdLst/>
            <a:ahLst/>
            <a:cxnLst/>
            <a:rect l="l" t="t" r="r" b="b"/>
            <a:pathLst>
              <a:path w="3395204" h="1049427">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7" name="TextBox 17"/>
          <p:cNvSpPr txBox="1"/>
          <p:nvPr/>
        </p:nvSpPr>
        <p:spPr>
          <a:xfrm>
            <a:off x="4543721" y="904875"/>
            <a:ext cx="9200557" cy="1125781"/>
          </a:xfrm>
          <a:prstGeom prst="rect">
            <a:avLst/>
          </a:prstGeom>
        </p:spPr>
        <p:txBody>
          <a:bodyPr lIns="0" tIns="0" rIns="0" bIns="0" rtlCol="0" anchor="t">
            <a:spAutoFit/>
          </a:bodyPr>
          <a:lstStyle/>
          <a:p>
            <a:pPr algn="ctr">
              <a:lnSpc>
                <a:spcPts val="9250"/>
              </a:lnSpc>
            </a:pPr>
            <a:r>
              <a:rPr lang="en-US" sz="6607">
                <a:solidFill>
                  <a:srgbClr val="000000"/>
                </a:solidFill>
                <a:latin typeface="Fredoka One Bold"/>
              </a:rPr>
              <a:t>CONCLUSION </a:t>
            </a:r>
          </a:p>
        </p:txBody>
      </p:sp>
    </p:spTree>
  </p:cSld>
  <p:clrMapOvr>
    <a:masterClrMapping/>
  </p:clrMapOvr>
  <p:transition>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9662" y="0"/>
            <a:ext cx="20507325" cy="10287000"/>
            <a:chOff x="0" y="0"/>
            <a:chExt cx="273431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36271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grpSp>
        <p:nvGrpSpPr>
          <p:cNvPr id="5" name="Group 5"/>
          <p:cNvGrpSpPr/>
          <p:nvPr/>
        </p:nvGrpSpPr>
        <p:grpSpPr>
          <a:xfrm>
            <a:off x="-576611" y="8353252"/>
            <a:ext cx="19974273" cy="1420979"/>
            <a:chOff x="0" y="0"/>
            <a:chExt cx="5260714" cy="374250"/>
          </a:xfrm>
        </p:grpSpPr>
        <p:sp>
          <p:nvSpPr>
            <p:cNvPr id="6" name="Freeform 6"/>
            <p:cNvSpPr/>
            <p:nvPr/>
          </p:nvSpPr>
          <p:spPr>
            <a:xfrm>
              <a:off x="0" y="0"/>
              <a:ext cx="5260714" cy="374250"/>
            </a:xfrm>
            <a:custGeom>
              <a:avLst/>
              <a:gdLst/>
              <a:ahLst/>
              <a:cxnLst/>
              <a:rect l="l" t="t" r="r" b="b"/>
              <a:pathLst>
                <a:path w="5260714" h="374250">
                  <a:moveTo>
                    <a:pt x="0" y="0"/>
                  </a:moveTo>
                  <a:lnTo>
                    <a:pt x="5260714" y="0"/>
                  </a:lnTo>
                  <a:lnTo>
                    <a:pt x="5260714" y="374250"/>
                  </a:lnTo>
                  <a:lnTo>
                    <a:pt x="0" y="374250"/>
                  </a:lnTo>
                  <a:close/>
                </a:path>
              </a:pathLst>
            </a:custGeom>
            <a:solidFill>
              <a:srgbClr val="F1F2F2"/>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2076251" y="1662606"/>
            <a:ext cx="2942276" cy="2942276"/>
          </a:xfrm>
          <a:custGeom>
            <a:avLst/>
            <a:gdLst/>
            <a:ahLst/>
            <a:cxnLst/>
            <a:rect l="l" t="t" r="r" b="b"/>
            <a:pathLst>
              <a:path w="2942276" h="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flipH="1">
            <a:off x="2120044" y="6010601"/>
            <a:ext cx="3395204" cy="1049427"/>
          </a:xfrm>
          <a:custGeom>
            <a:avLst/>
            <a:gdLst/>
            <a:ahLst/>
            <a:cxnLst/>
            <a:rect l="l" t="t" r="r" b="b"/>
            <a:pathLst>
              <a:path w="3395204" h="1049427">
                <a:moveTo>
                  <a:pt x="3395205" y="0"/>
                </a:moveTo>
                <a:lnTo>
                  <a:pt x="0" y="0"/>
                </a:lnTo>
                <a:lnTo>
                  <a:pt x="0" y="1049427"/>
                </a:lnTo>
                <a:lnTo>
                  <a:pt x="3395205" y="1049427"/>
                </a:lnTo>
                <a:lnTo>
                  <a:pt x="3395205"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0" name="TextBox 10"/>
          <p:cNvSpPr txBox="1"/>
          <p:nvPr/>
        </p:nvSpPr>
        <p:spPr>
          <a:xfrm>
            <a:off x="2496666" y="3434850"/>
            <a:ext cx="13827720" cy="2101938"/>
          </a:xfrm>
          <a:prstGeom prst="rect">
            <a:avLst/>
          </a:prstGeom>
        </p:spPr>
        <p:txBody>
          <a:bodyPr lIns="0" tIns="0" rIns="0" bIns="0" rtlCol="0" anchor="t">
            <a:spAutoFit/>
          </a:bodyPr>
          <a:lstStyle/>
          <a:p>
            <a:pPr algn="ctr">
              <a:lnSpc>
                <a:spcPts val="17207"/>
              </a:lnSpc>
            </a:pPr>
            <a:r>
              <a:rPr lang="en-US" sz="12291">
                <a:solidFill>
                  <a:srgbClr val="000000"/>
                </a:solidFill>
                <a:latin typeface="Fredoka One Bold"/>
              </a:rPr>
              <a:t>THANK YOU</a:t>
            </a:r>
          </a:p>
        </p:txBody>
      </p:sp>
    </p:spTree>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9662" y="0"/>
            <a:ext cx="20507325" cy="10287000"/>
            <a:chOff x="0" y="0"/>
            <a:chExt cx="273431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36271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grpSp>
        <p:nvGrpSpPr>
          <p:cNvPr id="5" name="Group 5"/>
          <p:cNvGrpSpPr/>
          <p:nvPr/>
        </p:nvGrpSpPr>
        <p:grpSpPr>
          <a:xfrm>
            <a:off x="1028700" y="1505943"/>
            <a:ext cx="16230600" cy="6976625"/>
            <a:chOff x="0" y="0"/>
            <a:chExt cx="4274726" cy="1837465"/>
          </a:xfrm>
        </p:grpSpPr>
        <p:sp>
          <p:nvSpPr>
            <p:cNvPr id="6" name="Freeform 6"/>
            <p:cNvSpPr/>
            <p:nvPr/>
          </p:nvSpPr>
          <p:spPr>
            <a:xfrm>
              <a:off x="0" y="0"/>
              <a:ext cx="4274726" cy="1837465"/>
            </a:xfrm>
            <a:custGeom>
              <a:avLst/>
              <a:gdLst/>
              <a:ahLst/>
              <a:cxnLst/>
              <a:rect l="l" t="t" r="r" b="b"/>
              <a:pathLst>
                <a:path w="4274726" h="1837465">
                  <a:moveTo>
                    <a:pt x="0" y="0"/>
                  </a:moveTo>
                  <a:lnTo>
                    <a:pt x="4274726" y="0"/>
                  </a:lnTo>
                  <a:lnTo>
                    <a:pt x="4274726" y="1837465"/>
                  </a:lnTo>
                  <a:lnTo>
                    <a:pt x="0" y="1837465"/>
                  </a:lnTo>
                  <a:close/>
                </a:path>
              </a:pathLst>
            </a:custGeom>
            <a:solidFill>
              <a:srgbClr val="F1F2F2"/>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139012" y="687305"/>
            <a:ext cx="8009976" cy="1730229"/>
            <a:chOff x="0" y="0"/>
            <a:chExt cx="2109623" cy="455698"/>
          </a:xfrm>
        </p:grpSpPr>
        <p:sp>
          <p:nvSpPr>
            <p:cNvPr id="9" name="Freeform 9"/>
            <p:cNvSpPr/>
            <p:nvPr/>
          </p:nvSpPr>
          <p:spPr>
            <a:xfrm>
              <a:off x="0" y="0"/>
              <a:ext cx="2109623" cy="455698"/>
            </a:xfrm>
            <a:custGeom>
              <a:avLst/>
              <a:gdLst/>
              <a:ahLst/>
              <a:cxnLst/>
              <a:rect l="l" t="t" r="r" b="b"/>
              <a:pathLst>
                <a:path w="2109623" h="455698">
                  <a:moveTo>
                    <a:pt x="0" y="0"/>
                  </a:moveTo>
                  <a:lnTo>
                    <a:pt x="2109623" y="0"/>
                  </a:lnTo>
                  <a:lnTo>
                    <a:pt x="2109623" y="455698"/>
                  </a:lnTo>
                  <a:lnTo>
                    <a:pt x="0" y="455698"/>
                  </a:lnTo>
                  <a:close/>
                </a:path>
              </a:pathLst>
            </a:custGeom>
            <a:solidFill>
              <a:srgbClr val="DDDEDE"/>
            </a:solidFill>
            <a:ln w="38100" cap="sq">
              <a:solidFill>
                <a:srgbClr val="F1F2F2"/>
              </a:solidFill>
              <a:miter/>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576611" y="8801100"/>
            <a:ext cx="19974273" cy="1861295"/>
            <a:chOff x="0" y="0"/>
            <a:chExt cx="5260714" cy="490218"/>
          </a:xfrm>
        </p:grpSpPr>
        <p:sp>
          <p:nvSpPr>
            <p:cNvPr id="12" name="Freeform 12"/>
            <p:cNvSpPr/>
            <p:nvPr/>
          </p:nvSpPr>
          <p:spPr>
            <a:xfrm>
              <a:off x="0" y="0"/>
              <a:ext cx="5260714" cy="490218"/>
            </a:xfrm>
            <a:custGeom>
              <a:avLst/>
              <a:gdLst/>
              <a:ahLst/>
              <a:cxnLst/>
              <a:rect l="l" t="t" r="r" b="b"/>
              <a:pathLst>
                <a:path w="5260714" h="490218">
                  <a:moveTo>
                    <a:pt x="0" y="0"/>
                  </a:moveTo>
                  <a:lnTo>
                    <a:pt x="5260714" y="0"/>
                  </a:lnTo>
                  <a:lnTo>
                    <a:pt x="5260714" y="490218"/>
                  </a:lnTo>
                  <a:lnTo>
                    <a:pt x="0" y="490218"/>
                  </a:lnTo>
                  <a:close/>
                </a:path>
              </a:pathLst>
            </a:custGeom>
            <a:solidFill>
              <a:srgbClr val="F1F2F2"/>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5824275" y="6533193"/>
            <a:ext cx="1949375" cy="1949375"/>
          </a:xfrm>
          <a:custGeom>
            <a:avLst/>
            <a:gdLst/>
            <a:ahLst/>
            <a:cxnLst/>
            <a:rect l="l" t="t" r="r" b="b"/>
            <a:pathLst>
              <a:path w="1949375" h="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668902" y="1028700"/>
            <a:ext cx="3395204" cy="1049427"/>
          </a:xfrm>
          <a:custGeom>
            <a:avLst/>
            <a:gdLst/>
            <a:ahLst/>
            <a:cxnLst/>
            <a:rect l="l" t="t" r="r" b="b"/>
            <a:pathLst>
              <a:path w="3395204" h="1049427">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6" name="Freeform 16"/>
          <p:cNvSpPr/>
          <p:nvPr/>
        </p:nvSpPr>
        <p:spPr>
          <a:xfrm>
            <a:off x="2955022" y="2786162"/>
            <a:ext cx="4367980" cy="5465814"/>
          </a:xfrm>
          <a:custGeom>
            <a:avLst/>
            <a:gdLst/>
            <a:ahLst/>
            <a:cxnLst/>
            <a:rect l="l" t="t" r="r" b="b"/>
            <a:pathLst>
              <a:path w="4367980" h="5465814">
                <a:moveTo>
                  <a:pt x="0" y="0"/>
                </a:moveTo>
                <a:lnTo>
                  <a:pt x="4367980" y="0"/>
                </a:lnTo>
                <a:lnTo>
                  <a:pt x="4367980" y="5465814"/>
                </a:lnTo>
                <a:lnTo>
                  <a:pt x="0" y="5465814"/>
                </a:lnTo>
                <a:lnTo>
                  <a:pt x="0" y="0"/>
                </a:lnTo>
                <a:close/>
              </a:path>
            </a:pathLst>
          </a:custGeom>
          <a:blipFill>
            <a:blip r:embed="rId8"/>
            <a:stretch>
              <a:fillRect/>
            </a:stretch>
          </a:blipFill>
        </p:spPr>
      </p:sp>
      <p:sp>
        <p:nvSpPr>
          <p:cNvPr id="17" name="Freeform 17"/>
          <p:cNvSpPr/>
          <p:nvPr/>
        </p:nvSpPr>
        <p:spPr>
          <a:xfrm>
            <a:off x="7245826" y="3046115"/>
            <a:ext cx="3948749" cy="4945907"/>
          </a:xfrm>
          <a:custGeom>
            <a:avLst/>
            <a:gdLst/>
            <a:ahLst/>
            <a:cxnLst/>
            <a:rect l="l" t="t" r="r" b="b"/>
            <a:pathLst>
              <a:path w="3948749" h="4945907">
                <a:moveTo>
                  <a:pt x="0" y="0"/>
                </a:moveTo>
                <a:lnTo>
                  <a:pt x="3948748" y="0"/>
                </a:lnTo>
                <a:lnTo>
                  <a:pt x="3948748" y="4945907"/>
                </a:lnTo>
                <a:lnTo>
                  <a:pt x="0" y="4945907"/>
                </a:lnTo>
                <a:lnTo>
                  <a:pt x="0" y="0"/>
                </a:lnTo>
                <a:close/>
              </a:path>
            </a:pathLst>
          </a:custGeom>
          <a:blipFill>
            <a:blip r:embed="rId9"/>
            <a:stretch>
              <a:fillRect/>
            </a:stretch>
          </a:blipFill>
        </p:spPr>
      </p:sp>
      <p:sp>
        <p:nvSpPr>
          <p:cNvPr id="18" name="Freeform 18"/>
          <p:cNvSpPr/>
          <p:nvPr/>
        </p:nvSpPr>
        <p:spPr>
          <a:xfrm>
            <a:off x="11194574" y="2659167"/>
            <a:ext cx="4466141" cy="5592808"/>
          </a:xfrm>
          <a:custGeom>
            <a:avLst/>
            <a:gdLst/>
            <a:ahLst/>
            <a:cxnLst/>
            <a:rect l="l" t="t" r="r" b="b"/>
            <a:pathLst>
              <a:path w="4466141" h="5592808">
                <a:moveTo>
                  <a:pt x="0" y="0"/>
                </a:moveTo>
                <a:lnTo>
                  <a:pt x="4466142" y="0"/>
                </a:lnTo>
                <a:lnTo>
                  <a:pt x="4466142" y="5592809"/>
                </a:lnTo>
                <a:lnTo>
                  <a:pt x="0" y="5592809"/>
                </a:lnTo>
                <a:lnTo>
                  <a:pt x="0" y="0"/>
                </a:lnTo>
                <a:close/>
              </a:path>
            </a:pathLst>
          </a:custGeom>
          <a:blipFill>
            <a:blip r:embed="rId10"/>
            <a:stretch>
              <a:fillRect/>
            </a:stretch>
          </a:blipFill>
        </p:spPr>
      </p:sp>
      <p:sp>
        <p:nvSpPr>
          <p:cNvPr id="19" name="TextBox 19"/>
          <p:cNvSpPr txBox="1"/>
          <p:nvPr/>
        </p:nvSpPr>
        <p:spPr>
          <a:xfrm>
            <a:off x="4543721" y="904875"/>
            <a:ext cx="9200557" cy="1125781"/>
          </a:xfrm>
          <a:prstGeom prst="rect">
            <a:avLst/>
          </a:prstGeom>
        </p:spPr>
        <p:txBody>
          <a:bodyPr lIns="0" tIns="0" rIns="0" bIns="0" rtlCol="0" anchor="t">
            <a:spAutoFit/>
          </a:bodyPr>
          <a:lstStyle/>
          <a:p>
            <a:pPr algn="ctr">
              <a:lnSpc>
                <a:spcPts val="9250"/>
              </a:lnSpc>
            </a:pPr>
            <a:r>
              <a:rPr lang="en-US" sz="6607">
                <a:solidFill>
                  <a:srgbClr val="000000"/>
                </a:solidFill>
                <a:latin typeface="Fredoka One Bold"/>
              </a:rPr>
              <a:t>SAFETY TRACKER </a:t>
            </a:r>
          </a:p>
        </p:txBody>
      </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9662" y="0"/>
            <a:ext cx="20507325" cy="10287000"/>
            <a:chOff x="0" y="0"/>
            <a:chExt cx="273431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36271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grpSp>
        <p:nvGrpSpPr>
          <p:cNvPr id="5" name="Group 5"/>
          <p:cNvGrpSpPr/>
          <p:nvPr/>
        </p:nvGrpSpPr>
        <p:grpSpPr>
          <a:xfrm>
            <a:off x="747793" y="2030656"/>
            <a:ext cx="16511507" cy="7487072"/>
            <a:chOff x="0" y="0"/>
            <a:chExt cx="4348710" cy="1971904"/>
          </a:xfrm>
        </p:grpSpPr>
        <p:sp>
          <p:nvSpPr>
            <p:cNvPr id="6" name="Freeform 6"/>
            <p:cNvSpPr/>
            <p:nvPr/>
          </p:nvSpPr>
          <p:spPr>
            <a:xfrm>
              <a:off x="0" y="0"/>
              <a:ext cx="4348710" cy="1971904"/>
            </a:xfrm>
            <a:custGeom>
              <a:avLst/>
              <a:gdLst/>
              <a:ahLst/>
              <a:cxnLst/>
              <a:rect l="l" t="t" r="r" b="b"/>
              <a:pathLst>
                <a:path w="4348710" h="1971904">
                  <a:moveTo>
                    <a:pt x="0" y="0"/>
                  </a:moveTo>
                  <a:lnTo>
                    <a:pt x="4348710" y="0"/>
                  </a:lnTo>
                  <a:lnTo>
                    <a:pt x="4348710" y="1971904"/>
                  </a:lnTo>
                  <a:lnTo>
                    <a:pt x="0" y="1971904"/>
                  </a:lnTo>
                  <a:close/>
                </a:path>
              </a:pathLst>
            </a:custGeom>
            <a:solidFill>
              <a:srgbClr val="F1F2F2"/>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139012" y="300428"/>
            <a:ext cx="8009976" cy="1730229"/>
            <a:chOff x="0" y="0"/>
            <a:chExt cx="2109623" cy="455698"/>
          </a:xfrm>
        </p:grpSpPr>
        <p:sp>
          <p:nvSpPr>
            <p:cNvPr id="9" name="Freeform 9"/>
            <p:cNvSpPr/>
            <p:nvPr/>
          </p:nvSpPr>
          <p:spPr>
            <a:xfrm>
              <a:off x="0" y="0"/>
              <a:ext cx="2109623" cy="455698"/>
            </a:xfrm>
            <a:custGeom>
              <a:avLst/>
              <a:gdLst/>
              <a:ahLst/>
              <a:cxnLst/>
              <a:rect l="l" t="t" r="r" b="b"/>
              <a:pathLst>
                <a:path w="2109623" h="455698">
                  <a:moveTo>
                    <a:pt x="0" y="0"/>
                  </a:moveTo>
                  <a:lnTo>
                    <a:pt x="2109623" y="0"/>
                  </a:lnTo>
                  <a:lnTo>
                    <a:pt x="2109623" y="455698"/>
                  </a:lnTo>
                  <a:lnTo>
                    <a:pt x="0" y="455698"/>
                  </a:lnTo>
                  <a:close/>
                </a:path>
              </a:pathLst>
            </a:custGeom>
            <a:solidFill>
              <a:srgbClr val="DDDEDE"/>
            </a:solidFill>
            <a:ln w="38100" cap="sq">
              <a:solidFill>
                <a:srgbClr val="F1F2F2"/>
              </a:solidFill>
              <a:miter/>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648716" y="9642328"/>
            <a:ext cx="20046379" cy="1020067"/>
            <a:chOff x="0" y="0"/>
            <a:chExt cx="5279705" cy="268660"/>
          </a:xfrm>
        </p:grpSpPr>
        <p:sp>
          <p:nvSpPr>
            <p:cNvPr id="12" name="Freeform 12"/>
            <p:cNvSpPr/>
            <p:nvPr/>
          </p:nvSpPr>
          <p:spPr>
            <a:xfrm>
              <a:off x="0" y="0"/>
              <a:ext cx="5279704" cy="268660"/>
            </a:xfrm>
            <a:custGeom>
              <a:avLst/>
              <a:gdLst/>
              <a:ahLst/>
              <a:cxnLst/>
              <a:rect l="l" t="t" r="r" b="b"/>
              <a:pathLst>
                <a:path w="5279704" h="268660">
                  <a:moveTo>
                    <a:pt x="0" y="0"/>
                  </a:moveTo>
                  <a:lnTo>
                    <a:pt x="5279704" y="0"/>
                  </a:lnTo>
                  <a:lnTo>
                    <a:pt x="5279704" y="268660"/>
                  </a:lnTo>
                  <a:lnTo>
                    <a:pt x="0" y="268660"/>
                  </a:lnTo>
                  <a:close/>
                </a:path>
              </a:pathLst>
            </a:custGeom>
            <a:solidFill>
              <a:srgbClr val="F1F2F2"/>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flipH="1">
            <a:off x="16164492" y="6443050"/>
            <a:ext cx="2189615" cy="1982597"/>
          </a:xfrm>
          <a:custGeom>
            <a:avLst/>
            <a:gdLst/>
            <a:ahLst/>
            <a:cxnLst/>
            <a:rect l="l" t="t" r="r" b="b"/>
            <a:pathLst>
              <a:path w="2189615" h="1982597">
                <a:moveTo>
                  <a:pt x="2189616" y="0"/>
                </a:moveTo>
                <a:lnTo>
                  <a:pt x="0" y="0"/>
                </a:lnTo>
                <a:lnTo>
                  <a:pt x="0" y="1982597"/>
                </a:lnTo>
                <a:lnTo>
                  <a:pt x="2189616" y="1982597"/>
                </a:lnTo>
                <a:lnTo>
                  <a:pt x="2189616"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2300107" y="1028700"/>
            <a:ext cx="4927677" cy="1532060"/>
          </a:xfrm>
          <a:custGeom>
            <a:avLst/>
            <a:gdLst/>
            <a:ahLst/>
            <a:cxnLst/>
            <a:rect l="l" t="t" r="r" b="b"/>
            <a:pathLst>
              <a:path w="4927677" h="1532060">
                <a:moveTo>
                  <a:pt x="0" y="0"/>
                </a:moveTo>
                <a:lnTo>
                  <a:pt x="4927677" y="0"/>
                </a:lnTo>
                <a:lnTo>
                  <a:pt x="4927677" y="1532060"/>
                </a:lnTo>
                <a:lnTo>
                  <a:pt x="0" y="153206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6" name="TextBox 16"/>
          <p:cNvSpPr txBox="1"/>
          <p:nvPr/>
        </p:nvSpPr>
        <p:spPr>
          <a:xfrm>
            <a:off x="4543721" y="540739"/>
            <a:ext cx="9200557" cy="1125781"/>
          </a:xfrm>
          <a:prstGeom prst="rect">
            <a:avLst/>
          </a:prstGeom>
        </p:spPr>
        <p:txBody>
          <a:bodyPr lIns="0" tIns="0" rIns="0" bIns="0" rtlCol="0" anchor="t">
            <a:spAutoFit/>
          </a:bodyPr>
          <a:lstStyle/>
          <a:p>
            <a:pPr algn="ctr">
              <a:lnSpc>
                <a:spcPts val="9250"/>
              </a:lnSpc>
            </a:pPr>
            <a:r>
              <a:rPr lang="en-US" sz="6607">
                <a:solidFill>
                  <a:srgbClr val="000000"/>
                </a:solidFill>
                <a:latin typeface="Fredoka One Bold"/>
              </a:rPr>
              <a:t>ABSTRACT</a:t>
            </a:r>
          </a:p>
        </p:txBody>
      </p:sp>
      <p:sp>
        <p:nvSpPr>
          <p:cNvPr id="17" name="TextBox 17"/>
          <p:cNvSpPr txBox="1"/>
          <p:nvPr/>
        </p:nvSpPr>
        <p:spPr>
          <a:xfrm>
            <a:off x="1479372" y="2408360"/>
            <a:ext cx="15329257" cy="9634361"/>
          </a:xfrm>
          <a:prstGeom prst="rect">
            <a:avLst/>
          </a:prstGeom>
        </p:spPr>
        <p:txBody>
          <a:bodyPr lIns="0" tIns="0" rIns="0" bIns="0" rtlCol="0" anchor="t">
            <a:spAutoFit/>
          </a:bodyPr>
          <a:lstStyle/>
          <a:p>
            <a:pPr algn="just">
              <a:lnSpc>
                <a:spcPts val="5459"/>
              </a:lnSpc>
            </a:pPr>
            <a:r>
              <a:rPr lang="en-US" sz="3899">
                <a:solidFill>
                  <a:srgbClr val="000000"/>
                </a:solidFill>
                <a:latin typeface="Times New Roman"/>
              </a:rPr>
              <a:t>In today's world, personal safety is of utmost importance, and our app aims to provide peace of mind to users by offering a comprehensive set of features and functionalities. A Safety Tracker is an advanced digital system designed to enhance safety monitoring and incident management across a wide range of environments, including workplaces, public spaces, transportation, and personal safety. Leveraging cutting-edge technology, real-time data analysis, and user-friendly interfaces, Safety Tracker offers a comprehensive solution to identify, respond to, and prevent safety risks effectively.</a:t>
            </a:r>
          </a:p>
          <a:p>
            <a:pPr>
              <a:lnSpc>
                <a:spcPts val="3779"/>
              </a:lnSpc>
            </a:pPr>
            <a:endParaRPr lang="en-US" sz="3899">
              <a:solidFill>
                <a:srgbClr val="000000"/>
              </a:solidFill>
              <a:latin typeface="Times New Roman"/>
            </a:endParaRPr>
          </a:p>
          <a:p>
            <a:pPr>
              <a:lnSpc>
                <a:spcPts val="3779"/>
              </a:lnSpc>
            </a:pPr>
            <a:endParaRPr lang="en-US" sz="3899">
              <a:solidFill>
                <a:srgbClr val="000000"/>
              </a:solidFill>
              <a:latin typeface="Times New Roman"/>
            </a:endParaRPr>
          </a:p>
          <a:p>
            <a:pPr>
              <a:lnSpc>
                <a:spcPts val="3779"/>
              </a:lnSpc>
            </a:pPr>
            <a:endParaRPr lang="en-US" sz="3899">
              <a:solidFill>
                <a:srgbClr val="000000"/>
              </a:solidFill>
              <a:latin typeface="Times New Roman"/>
            </a:endParaRPr>
          </a:p>
          <a:p>
            <a:pPr>
              <a:lnSpc>
                <a:spcPts val="3779"/>
              </a:lnSpc>
            </a:pPr>
            <a:endParaRPr lang="en-US" sz="3899">
              <a:solidFill>
                <a:srgbClr val="000000"/>
              </a:solidFill>
              <a:latin typeface="Times New Roman"/>
            </a:endParaRPr>
          </a:p>
          <a:p>
            <a:pPr>
              <a:lnSpc>
                <a:spcPts val="6321"/>
              </a:lnSpc>
            </a:pPr>
            <a:endParaRPr lang="en-US" sz="3899">
              <a:solidFill>
                <a:srgbClr val="000000"/>
              </a:solidFill>
              <a:latin typeface="Times New Roman"/>
            </a:endParaRPr>
          </a:p>
          <a:p>
            <a:pPr algn="ctr">
              <a:lnSpc>
                <a:spcPts val="5584"/>
              </a:lnSpc>
            </a:pPr>
            <a:endParaRPr lang="en-US" sz="3899">
              <a:solidFill>
                <a:srgbClr val="000000"/>
              </a:solidFill>
              <a:latin typeface="Times New Roman"/>
            </a:endParaRPr>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9662" y="0"/>
            <a:ext cx="20507325" cy="10287000"/>
            <a:chOff x="0" y="0"/>
            <a:chExt cx="273431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36271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grpSp>
        <p:nvGrpSpPr>
          <p:cNvPr id="5" name="Group 5"/>
          <p:cNvGrpSpPr/>
          <p:nvPr/>
        </p:nvGrpSpPr>
        <p:grpSpPr>
          <a:xfrm>
            <a:off x="747793" y="2030656"/>
            <a:ext cx="16511507" cy="7487072"/>
            <a:chOff x="0" y="0"/>
            <a:chExt cx="4348710" cy="1971904"/>
          </a:xfrm>
        </p:grpSpPr>
        <p:sp>
          <p:nvSpPr>
            <p:cNvPr id="6" name="Freeform 6"/>
            <p:cNvSpPr/>
            <p:nvPr/>
          </p:nvSpPr>
          <p:spPr>
            <a:xfrm>
              <a:off x="0" y="0"/>
              <a:ext cx="4348710" cy="1971904"/>
            </a:xfrm>
            <a:custGeom>
              <a:avLst/>
              <a:gdLst/>
              <a:ahLst/>
              <a:cxnLst/>
              <a:rect l="l" t="t" r="r" b="b"/>
              <a:pathLst>
                <a:path w="4348710" h="1971904">
                  <a:moveTo>
                    <a:pt x="0" y="0"/>
                  </a:moveTo>
                  <a:lnTo>
                    <a:pt x="4348710" y="0"/>
                  </a:lnTo>
                  <a:lnTo>
                    <a:pt x="4348710" y="1971904"/>
                  </a:lnTo>
                  <a:lnTo>
                    <a:pt x="0" y="1971904"/>
                  </a:lnTo>
                  <a:close/>
                </a:path>
              </a:pathLst>
            </a:custGeom>
            <a:solidFill>
              <a:srgbClr val="F1F2F2"/>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672871" y="300428"/>
            <a:ext cx="10822082" cy="1730229"/>
            <a:chOff x="0" y="0"/>
            <a:chExt cx="2850260" cy="455698"/>
          </a:xfrm>
        </p:grpSpPr>
        <p:sp>
          <p:nvSpPr>
            <p:cNvPr id="9" name="Freeform 9"/>
            <p:cNvSpPr/>
            <p:nvPr/>
          </p:nvSpPr>
          <p:spPr>
            <a:xfrm>
              <a:off x="0" y="0"/>
              <a:ext cx="2850260" cy="455698"/>
            </a:xfrm>
            <a:custGeom>
              <a:avLst/>
              <a:gdLst/>
              <a:ahLst/>
              <a:cxnLst/>
              <a:rect l="l" t="t" r="r" b="b"/>
              <a:pathLst>
                <a:path w="2850260" h="455698">
                  <a:moveTo>
                    <a:pt x="0" y="0"/>
                  </a:moveTo>
                  <a:lnTo>
                    <a:pt x="2850260" y="0"/>
                  </a:lnTo>
                  <a:lnTo>
                    <a:pt x="2850260" y="455698"/>
                  </a:lnTo>
                  <a:lnTo>
                    <a:pt x="0" y="455698"/>
                  </a:lnTo>
                  <a:close/>
                </a:path>
              </a:pathLst>
            </a:custGeom>
            <a:solidFill>
              <a:srgbClr val="DDDEDE"/>
            </a:solidFill>
            <a:ln w="38100" cap="sq">
              <a:solidFill>
                <a:srgbClr val="F1F2F2"/>
              </a:solidFill>
              <a:miter/>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648716" y="9642328"/>
            <a:ext cx="20046379" cy="1020067"/>
            <a:chOff x="0" y="0"/>
            <a:chExt cx="5279705" cy="268660"/>
          </a:xfrm>
        </p:grpSpPr>
        <p:sp>
          <p:nvSpPr>
            <p:cNvPr id="12" name="Freeform 12"/>
            <p:cNvSpPr/>
            <p:nvPr/>
          </p:nvSpPr>
          <p:spPr>
            <a:xfrm>
              <a:off x="0" y="0"/>
              <a:ext cx="5279704" cy="268660"/>
            </a:xfrm>
            <a:custGeom>
              <a:avLst/>
              <a:gdLst/>
              <a:ahLst/>
              <a:cxnLst/>
              <a:rect l="l" t="t" r="r" b="b"/>
              <a:pathLst>
                <a:path w="5279704" h="268660">
                  <a:moveTo>
                    <a:pt x="0" y="0"/>
                  </a:moveTo>
                  <a:lnTo>
                    <a:pt x="5279704" y="0"/>
                  </a:lnTo>
                  <a:lnTo>
                    <a:pt x="5279704" y="268660"/>
                  </a:lnTo>
                  <a:lnTo>
                    <a:pt x="0" y="268660"/>
                  </a:lnTo>
                  <a:close/>
                </a:path>
              </a:pathLst>
            </a:custGeom>
            <a:solidFill>
              <a:srgbClr val="F1F2F2"/>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flipH="1">
            <a:off x="16164492" y="6443050"/>
            <a:ext cx="2189615" cy="1982597"/>
          </a:xfrm>
          <a:custGeom>
            <a:avLst/>
            <a:gdLst/>
            <a:ahLst/>
            <a:cxnLst/>
            <a:rect l="l" t="t" r="r" b="b"/>
            <a:pathLst>
              <a:path w="2189615" h="1982597">
                <a:moveTo>
                  <a:pt x="2189616" y="0"/>
                </a:moveTo>
                <a:lnTo>
                  <a:pt x="0" y="0"/>
                </a:lnTo>
                <a:lnTo>
                  <a:pt x="0" y="1982597"/>
                </a:lnTo>
                <a:lnTo>
                  <a:pt x="2189616" y="1982597"/>
                </a:lnTo>
                <a:lnTo>
                  <a:pt x="2189616"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2300107" y="1028700"/>
            <a:ext cx="4927677" cy="1532060"/>
          </a:xfrm>
          <a:custGeom>
            <a:avLst/>
            <a:gdLst/>
            <a:ahLst/>
            <a:cxnLst/>
            <a:rect l="l" t="t" r="r" b="b"/>
            <a:pathLst>
              <a:path w="4927677" h="1532060">
                <a:moveTo>
                  <a:pt x="0" y="0"/>
                </a:moveTo>
                <a:lnTo>
                  <a:pt x="4927677" y="0"/>
                </a:lnTo>
                <a:lnTo>
                  <a:pt x="4927677" y="1532060"/>
                </a:lnTo>
                <a:lnTo>
                  <a:pt x="0" y="153206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6" name="TextBox 16"/>
          <p:cNvSpPr txBox="1"/>
          <p:nvPr/>
        </p:nvSpPr>
        <p:spPr>
          <a:xfrm>
            <a:off x="4543721" y="540739"/>
            <a:ext cx="9200557" cy="1078040"/>
          </a:xfrm>
          <a:prstGeom prst="rect">
            <a:avLst/>
          </a:prstGeom>
        </p:spPr>
        <p:txBody>
          <a:bodyPr lIns="0" tIns="0" rIns="0" bIns="0" rtlCol="0" anchor="t">
            <a:spAutoFit/>
          </a:bodyPr>
          <a:lstStyle/>
          <a:p>
            <a:pPr algn="ctr">
              <a:lnSpc>
                <a:spcPts val="8830"/>
              </a:lnSpc>
            </a:pPr>
            <a:r>
              <a:rPr lang="en-US" sz="6307">
                <a:solidFill>
                  <a:srgbClr val="000000"/>
                </a:solidFill>
                <a:latin typeface="Fredoka One Bold"/>
              </a:rPr>
              <a:t>PROBLEM STATEMENT</a:t>
            </a:r>
          </a:p>
        </p:txBody>
      </p:sp>
      <p:sp>
        <p:nvSpPr>
          <p:cNvPr id="17" name="TextBox 17"/>
          <p:cNvSpPr txBox="1"/>
          <p:nvPr/>
        </p:nvSpPr>
        <p:spPr>
          <a:xfrm>
            <a:off x="1338918" y="2840991"/>
            <a:ext cx="15329257" cy="7670941"/>
          </a:xfrm>
          <a:prstGeom prst="rect">
            <a:avLst/>
          </a:prstGeom>
        </p:spPr>
        <p:txBody>
          <a:bodyPr lIns="0" tIns="0" rIns="0" bIns="0" rtlCol="0" anchor="t">
            <a:spAutoFit/>
          </a:bodyPr>
          <a:lstStyle/>
          <a:p>
            <a:pPr algn="just">
              <a:lnSpc>
                <a:spcPts val="5599"/>
              </a:lnSpc>
            </a:pPr>
            <a:r>
              <a:rPr lang="en-US" sz="3999">
                <a:solidFill>
                  <a:srgbClr val="000000"/>
                </a:solidFill>
                <a:latin typeface="Times New Roman"/>
              </a:rPr>
              <a:t>Create a safety tracker app that meets the growing concern for personal safety in a variety of scenarios, including urban surroundings, outdoor activities, and office settings. The program should enable users to manage their safety more proactively by delivering real-time location tracking, emergency alerting, and safety-related information while maintaining user privacy and data security.</a:t>
            </a:r>
          </a:p>
          <a:p>
            <a:pPr>
              <a:lnSpc>
                <a:spcPts val="5319"/>
              </a:lnSpc>
            </a:pPr>
            <a:endParaRPr lang="en-US" sz="3999">
              <a:solidFill>
                <a:srgbClr val="000000"/>
              </a:solidFill>
              <a:latin typeface="Times New Roman"/>
            </a:endParaRPr>
          </a:p>
          <a:p>
            <a:pPr>
              <a:lnSpc>
                <a:spcPts val="4759"/>
              </a:lnSpc>
            </a:pPr>
            <a:endParaRPr lang="en-US" sz="3999">
              <a:solidFill>
                <a:srgbClr val="000000"/>
              </a:solidFill>
              <a:latin typeface="Times New Roman"/>
            </a:endParaRPr>
          </a:p>
          <a:p>
            <a:pPr>
              <a:lnSpc>
                <a:spcPts val="4899"/>
              </a:lnSpc>
            </a:pPr>
            <a:r>
              <a:rPr lang="en-US" sz="3499">
                <a:solidFill>
                  <a:srgbClr val="000000"/>
                </a:solidFill>
                <a:latin typeface="Times New Roman"/>
              </a:rPr>
              <a:t> </a:t>
            </a:r>
          </a:p>
          <a:p>
            <a:pPr>
              <a:lnSpc>
                <a:spcPts val="6321"/>
              </a:lnSpc>
            </a:pPr>
            <a:endParaRPr lang="en-US" sz="3499">
              <a:solidFill>
                <a:srgbClr val="000000"/>
              </a:solidFill>
              <a:latin typeface="Times New Roman"/>
            </a:endParaRPr>
          </a:p>
          <a:p>
            <a:pPr algn="ctr">
              <a:lnSpc>
                <a:spcPts val="5584"/>
              </a:lnSpc>
            </a:pPr>
            <a:endParaRPr lang="en-US" sz="3499">
              <a:solidFill>
                <a:srgbClr val="000000"/>
              </a:solidFill>
              <a:latin typeface="Times New Roman"/>
            </a:endParaRPr>
          </a:p>
        </p:txBody>
      </p:sp>
    </p:spTree>
  </p:cSld>
  <p:clrMapOvr>
    <a:masterClrMapping/>
  </p:clrMapOvr>
  <p:transition>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9662" y="0"/>
            <a:ext cx="20507325" cy="10287000"/>
            <a:chOff x="0" y="0"/>
            <a:chExt cx="273431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36271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grpSp>
        <p:nvGrpSpPr>
          <p:cNvPr id="5" name="Group 5"/>
          <p:cNvGrpSpPr/>
          <p:nvPr/>
        </p:nvGrpSpPr>
        <p:grpSpPr>
          <a:xfrm>
            <a:off x="747793" y="2030656"/>
            <a:ext cx="16511507" cy="7487072"/>
            <a:chOff x="0" y="0"/>
            <a:chExt cx="4348710" cy="1971904"/>
          </a:xfrm>
        </p:grpSpPr>
        <p:sp>
          <p:nvSpPr>
            <p:cNvPr id="6" name="Freeform 6"/>
            <p:cNvSpPr/>
            <p:nvPr/>
          </p:nvSpPr>
          <p:spPr>
            <a:xfrm>
              <a:off x="0" y="0"/>
              <a:ext cx="4348710" cy="1971904"/>
            </a:xfrm>
            <a:custGeom>
              <a:avLst/>
              <a:gdLst/>
              <a:ahLst/>
              <a:cxnLst/>
              <a:rect l="l" t="t" r="r" b="b"/>
              <a:pathLst>
                <a:path w="4348710" h="1971904">
                  <a:moveTo>
                    <a:pt x="0" y="0"/>
                  </a:moveTo>
                  <a:lnTo>
                    <a:pt x="4348710" y="0"/>
                  </a:lnTo>
                  <a:lnTo>
                    <a:pt x="4348710" y="1971904"/>
                  </a:lnTo>
                  <a:lnTo>
                    <a:pt x="0" y="1971904"/>
                  </a:lnTo>
                  <a:close/>
                </a:path>
              </a:pathLst>
            </a:custGeom>
            <a:solidFill>
              <a:srgbClr val="F1F2F2"/>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139012" y="300428"/>
            <a:ext cx="8009976" cy="1730229"/>
            <a:chOff x="0" y="0"/>
            <a:chExt cx="2109623" cy="455698"/>
          </a:xfrm>
        </p:grpSpPr>
        <p:sp>
          <p:nvSpPr>
            <p:cNvPr id="9" name="Freeform 9"/>
            <p:cNvSpPr/>
            <p:nvPr/>
          </p:nvSpPr>
          <p:spPr>
            <a:xfrm>
              <a:off x="0" y="0"/>
              <a:ext cx="2109623" cy="455698"/>
            </a:xfrm>
            <a:custGeom>
              <a:avLst/>
              <a:gdLst/>
              <a:ahLst/>
              <a:cxnLst/>
              <a:rect l="l" t="t" r="r" b="b"/>
              <a:pathLst>
                <a:path w="2109623" h="455698">
                  <a:moveTo>
                    <a:pt x="0" y="0"/>
                  </a:moveTo>
                  <a:lnTo>
                    <a:pt x="2109623" y="0"/>
                  </a:lnTo>
                  <a:lnTo>
                    <a:pt x="2109623" y="455698"/>
                  </a:lnTo>
                  <a:lnTo>
                    <a:pt x="0" y="455698"/>
                  </a:lnTo>
                  <a:close/>
                </a:path>
              </a:pathLst>
            </a:custGeom>
            <a:solidFill>
              <a:srgbClr val="DDDEDE"/>
            </a:solidFill>
            <a:ln w="38100" cap="sq">
              <a:solidFill>
                <a:srgbClr val="F1F2F2"/>
              </a:solidFill>
              <a:miter/>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648716" y="9642328"/>
            <a:ext cx="20046379" cy="1020067"/>
            <a:chOff x="0" y="0"/>
            <a:chExt cx="5279705" cy="268660"/>
          </a:xfrm>
        </p:grpSpPr>
        <p:sp>
          <p:nvSpPr>
            <p:cNvPr id="12" name="Freeform 12"/>
            <p:cNvSpPr/>
            <p:nvPr/>
          </p:nvSpPr>
          <p:spPr>
            <a:xfrm>
              <a:off x="0" y="0"/>
              <a:ext cx="5279704" cy="268660"/>
            </a:xfrm>
            <a:custGeom>
              <a:avLst/>
              <a:gdLst/>
              <a:ahLst/>
              <a:cxnLst/>
              <a:rect l="l" t="t" r="r" b="b"/>
              <a:pathLst>
                <a:path w="5279704" h="268660">
                  <a:moveTo>
                    <a:pt x="0" y="0"/>
                  </a:moveTo>
                  <a:lnTo>
                    <a:pt x="5279704" y="0"/>
                  </a:lnTo>
                  <a:lnTo>
                    <a:pt x="5279704" y="268660"/>
                  </a:lnTo>
                  <a:lnTo>
                    <a:pt x="0" y="268660"/>
                  </a:lnTo>
                  <a:close/>
                </a:path>
              </a:pathLst>
            </a:custGeom>
            <a:solidFill>
              <a:srgbClr val="F1F2F2"/>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flipH="1">
            <a:off x="16164492" y="6443050"/>
            <a:ext cx="2189615" cy="1982597"/>
          </a:xfrm>
          <a:custGeom>
            <a:avLst/>
            <a:gdLst/>
            <a:ahLst/>
            <a:cxnLst/>
            <a:rect l="l" t="t" r="r" b="b"/>
            <a:pathLst>
              <a:path w="2189615" h="1982597">
                <a:moveTo>
                  <a:pt x="2189616" y="0"/>
                </a:moveTo>
                <a:lnTo>
                  <a:pt x="0" y="0"/>
                </a:lnTo>
                <a:lnTo>
                  <a:pt x="0" y="1982597"/>
                </a:lnTo>
                <a:lnTo>
                  <a:pt x="2189616" y="1982597"/>
                </a:lnTo>
                <a:lnTo>
                  <a:pt x="2189616"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2300107" y="1028700"/>
            <a:ext cx="4927677" cy="1532060"/>
          </a:xfrm>
          <a:custGeom>
            <a:avLst/>
            <a:gdLst/>
            <a:ahLst/>
            <a:cxnLst/>
            <a:rect l="l" t="t" r="r" b="b"/>
            <a:pathLst>
              <a:path w="4927677" h="1532060">
                <a:moveTo>
                  <a:pt x="0" y="0"/>
                </a:moveTo>
                <a:lnTo>
                  <a:pt x="4927677" y="0"/>
                </a:lnTo>
                <a:lnTo>
                  <a:pt x="4927677" y="1532060"/>
                </a:lnTo>
                <a:lnTo>
                  <a:pt x="0" y="153206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6" name="TextBox 16"/>
          <p:cNvSpPr txBox="1"/>
          <p:nvPr/>
        </p:nvSpPr>
        <p:spPr>
          <a:xfrm>
            <a:off x="4543721" y="540739"/>
            <a:ext cx="9200557" cy="1125781"/>
          </a:xfrm>
          <a:prstGeom prst="rect">
            <a:avLst/>
          </a:prstGeom>
        </p:spPr>
        <p:txBody>
          <a:bodyPr lIns="0" tIns="0" rIns="0" bIns="0" rtlCol="0" anchor="t">
            <a:spAutoFit/>
          </a:bodyPr>
          <a:lstStyle/>
          <a:p>
            <a:pPr algn="ctr">
              <a:lnSpc>
                <a:spcPts val="9250"/>
              </a:lnSpc>
            </a:pPr>
            <a:r>
              <a:rPr lang="en-US" sz="6607">
                <a:solidFill>
                  <a:srgbClr val="000000"/>
                </a:solidFill>
                <a:latin typeface="Fredoka One Bold"/>
              </a:rPr>
              <a:t>INTRODUCTION</a:t>
            </a:r>
          </a:p>
        </p:txBody>
      </p:sp>
      <p:sp>
        <p:nvSpPr>
          <p:cNvPr id="17" name="TextBox 17"/>
          <p:cNvSpPr txBox="1"/>
          <p:nvPr/>
        </p:nvSpPr>
        <p:spPr>
          <a:xfrm>
            <a:off x="1479372" y="2187703"/>
            <a:ext cx="15329257" cy="9270505"/>
          </a:xfrm>
          <a:prstGeom prst="rect">
            <a:avLst/>
          </a:prstGeom>
        </p:spPr>
        <p:txBody>
          <a:bodyPr lIns="0" tIns="0" rIns="0" bIns="0" rtlCol="0" anchor="t">
            <a:spAutoFit/>
          </a:bodyPr>
          <a:lstStyle/>
          <a:p>
            <a:pPr>
              <a:lnSpc>
                <a:spcPts val="4619"/>
              </a:lnSpc>
            </a:pPr>
            <a:endParaRPr/>
          </a:p>
          <a:p>
            <a:pPr algn="just">
              <a:lnSpc>
                <a:spcPts val="4899"/>
              </a:lnSpc>
            </a:pPr>
            <a:r>
              <a:rPr lang="en-US" sz="3499">
                <a:solidFill>
                  <a:srgbClr val="000000"/>
                </a:solidFill>
                <a:latin typeface="Times New Roman"/>
              </a:rPr>
              <a:t>•Our Safety Tracker App is a powerful and reliable tool designed to ensure the safety and security of individuals, with a particular focus on women, children, and senior citizens.</a:t>
            </a:r>
          </a:p>
          <a:p>
            <a:pPr algn="just">
              <a:lnSpc>
                <a:spcPts val="4899"/>
              </a:lnSpc>
            </a:pPr>
            <a:r>
              <a:rPr lang="en-US" sz="3499">
                <a:solidFill>
                  <a:srgbClr val="000000"/>
                </a:solidFill>
                <a:latin typeface="Times New Roman"/>
              </a:rPr>
              <a:t>•The primary function of the Safety Tracker App is to help users stay connected with their loved ones, provide assistance during emergencies, and offer valuable safety resources.</a:t>
            </a:r>
          </a:p>
          <a:p>
            <a:pPr algn="just">
              <a:lnSpc>
                <a:spcPts val="4899"/>
              </a:lnSpc>
            </a:pPr>
            <a:r>
              <a:rPr lang="en-US" sz="3499">
                <a:solidFill>
                  <a:srgbClr val="000000"/>
                </a:solidFill>
                <a:latin typeface="Times New Roman"/>
              </a:rPr>
              <a:t>•Through real-time GPS tracking, panic buttons, community reporting, and safety tips, the app empowers users to navigate their daily lives with greater confidence and security.</a:t>
            </a:r>
          </a:p>
          <a:p>
            <a:pPr>
              <a:lnSpc>
                <a:spcPts val="4899"/>
              </a:lnSpc>
            </a:pPr>
            <a:endParaRPr lang="en-US" sz="3499">
              <a:solidFill>
                <a:srgbClr val="000000"/>
              </a:solidFill>
              <a:latin typeface="Times New Roman"/>
            </a:endParaRPr>
          </a:p>
          <a:p>
            <a:pPr>
              <a:lnSpc>
                <a:spcPts val="3779"/>
              </a:lnSpc>
            </a:pPr>
            <a:endParaRPr lang="en-US" sz="3499">
              <a:solidFill>
                <a:srgbClr val="000000"/>
              </a:solidFill>
              <a:latin typeface="Times New Roman"/>
            </a:endParaRPr>
          </a:p>
          <a:p>
            <a:pPr>
              <a:lnSpc>
                <a:spcPts val="3779"/>
              </a:lnSpc>
            </a:pPr>
            <a:endParaRPr lang="en-US" sz="3499">
              <a:solidFill>
                <a:srgbClr val="000000"/>
              </a:solidFill>
              <a:latin typeface="Times New Roman"/>
            </a:endParaRPr>
          </a:p>
          <a:p>
            <a:pPr>
              <a:lnSpc>
                <a:spcPts val="6321"/>
              </a:lnSpc>
            </a:pPr>
            <a:endParaRPr lang="en-US" sz="3499">
              <a:solidFill>
                <a:srgbClr val="000000"/>
              </a:solidFill>
              <a:latin typeface="Times New Roman"/>
            </a:endParaRPr>
          </a:p>
          <a:p>
            <a:pPr algn="ctr">
              <a:lnSpc>
                <a:spcPts val="5584"/>
              </a:lnSpc>
            </a:pPr>
            <a:endParaRPr lang="en-US" sz="3499">
              <a:solidFill>
                <a:srgbClr val="000000"/>
              </a:solidFill>
              <a:latin typeface="Times New Roman"/>
            </a:endParaRPr>
          </a:p>
        </p:txBody>
      </p:sp>
    </p:spTree>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9662" y="0"/>
            <a:ext cx="20507325" cy="10287000"/>
            <a:chOff x="0" y="0"/>
            <a:chExt cx="273431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36271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grpSp>
        <p:nvGrpSpPr>
          <p:cNvPr id="5" name="Group 5"/>
          <p:cNvGrpSpPr/>
          <p:nvPr/>
        </p:nvGrpSpPr>
        <p:grpSpPr>
          <a:xfrm>
            <a:off x="747793" y="2030656"/>
            <a:ext cx="16511507" cy="7487072"/>
            <a:chOff x="0" y="0"/>
            <a:chExt cx="4348710" cy="1971904"/>
          </a:xfrm>
        </p:grpSpPr>
        <p:sp>
          <p:nvSpPr>
            <p:cNvPr id="6" name="Freeform 6"/>
            <p:cNvSpPr/>
            <p:nvPr/>
          </p:nvSpPr>
          <p:spPr>
            <a:xfrm>
              <a:off x="0" y="0"/>
              <a:ext cx="4348710" cy="1971904"/>
            </a:xfrm>
            <a:custGeom>
              <a:avLst/>
              <a:gdLst/>
              <a:ahLst/>
              <a:cxnLst/>
              <a:rect l="l" t="t" r="r" b="b"/>
              <a:pathLst>
                <a:path w="4348710" h="1971904">
                  <a:moveTo>
                    <a:pt x="0" y="0"/>
                  </a:moveTo>
                  <a:lnTo>
                    <a:pt x="4348710" y="0"/>
                  </a:lnTo>
                  <a:lnTo>
                    <a:pt x="4348710" y="1971904"/>
                  </a:lnTo>
                  <a:lnTo>
                    <a:pt x="0" y="1971904"/>
                  </a:lnTo>
                  <a:close/>
                </a:path>
              </a:pathLst>
            </a:custGeom>
            <a:solidFill>
              <a:srgbClr val="F1F2F2"/>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139012" y="300428"/>
            <a:ext cx="8009976" cy="1730229"/>
            <a:chOff x="0" y="0"/>
            <a:chExt cx="2109623" cy="455698"/>
          </a:xfrm>
        </p:grpSpPr>
        <p:sp>
          <p:nvSpPr>
            <p:cNvPr id="9" name="Freeform 9"/>
            <p:cNvSpPr/>
            <p:nvPr/>
          </p:nvSpPr>
          <p:spPr>
            <a:xfrm>
              <a:off x="0" y="0"/>
              <a:ext cx="2109623" cy="455698"/>
            </a:xfrm>
            <a:custGeom>
              <a:avLst/>
              <a:gdLst/>
              <a:ahLst/>
              <a:cxnLst/>
              <a:rect l="l" t="t" r="r" b="b"/>
              <a:pathLst>
                <a:path w="2109623" h="455698">
                  <a:moveTo>
                    <a:pt x="0" y="0"/>
                  </a:moveTo>
                  <a:lnTo>
                    <a:pt x="2109623" y="0"/>
                  </a:lnTo>
                  <a:lnTo>
                    <a:pt x="2109623" y="455698"/>
                  </a:lnTo>
                  <a:lnTo>
                    <a:pt x="0" y="455698"/>
                  </a:lnTo>
                  <a:close/>
                </a:path>
              </a:pathLst>
            </a:custGeom>
            <a:solidFill>
              <a:srgbClr val="DDDEDE"/>
            </a:solidFill>
            <a:ln w="38100" cap="sq">
              <a:solidFill>
                <a:srgbClr val="F1F2F2"/>
              </a:solidFill>
              <a:miter/>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648716" y="9642328"/>
            <a:ext cx="20046379" cy="1020067"/>
            <a:chOff x="0" y="0"/>
            <a:chExt cx="5279705" cy="268660"/>
          </a:xfrm>
        </p:grpSpPr>
        <p:sp>
          <p:nvSpPr>
            <p:cNvPr id="12" name="Freeform 12"/>
            <p:cNvSpPr/>
            <p:nvPr/>
          </p:nvSpPr>
          <p:spPr>
            <a:xfrm>
              <a:off x="0" y="0"/>
              <a:ext cx="5279704" cy="268660"/>
            </a:xfrm>
            <a:custGeom>
              <a:avLst/>
              <a:gdLst/>
              <a:ahLst/>
              <a:cxnLst/>
              <a:rect l="l" t="t" r="r" b="b"/>
              <a:pathLst>
                <a:path w="5279704" h="268660">
                  <a:moveTo>
                    <a:pt x="0" y="0"/>
                  </a:moveTo>
                  <a:lnTo>
                    <a:pt x="5279704" y="0"/>
                  </a:lnTo>
                  <a:lnTo>
                    <a:pt x="5279704" y="268660"/>
                  </a:lnTo>
                  <a:lnTo>
                    <a:pt x="0" y="268660"/>
                  </a:lnTo>
                  <a:close/>
                </a:path>
              </a:pathLst>
            </a:custGeom>
            <a:solidFill>
              <a:srgbClr val="F1F2F2"/>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flipH="1">
            <a:off x="16164492" y="6443050"/>
            <a:ext cx="2189615" cy="1982597"/>
          </a:xfrm>
          <a:custGeom>
            <a:avLst/>
            <a:gdLst/>
            <a:ahLst/>
            <a:cxnLst/>
            <a:rect l="l" t="t" r="r" b="b"/>
            <a:pathLst>
              <a:path w="2189615" h="1982597">
                <a:moveTo>
                  <a:pt x="2189616" y="0"/>
                </a:moveTo>
                <a:lnTo>
                  <a:pt x="0" y="0"/>
                </a:lnTo>
                <a:lnTo>
                  <a:pt x="0" y="1982597"/>
                </a:lnTo>
                <a:lnTo>
                  <a:pt x="2189616" y="1982597"/>
                </a:lnTo>
                <a:lnTo>
                  <a:pt x="2189616"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2300107" y="1028700"/>
            <a:ext cx="4927677" cy="1532060"/>
          </a:xfrm>
          <a:custGeom>
            <a:avLst/>
            <a:gdLst/>
            <a:ahLst/>
            <a:cxnLst/>
            <a:rect l="l" t="t" r="r" b="b"/>
            <a:pathLst>
              <a:path w="4927677" h="1532060">
                <a:moveTo>
                  <a:pt x="0" y="0"/>
                </a:moveTo>
                <a:lnTo>
                  <a:pt x="4927677" y="0"/>
                </a:lnTo>
                <a:lnTo>
                  <a:pt x="4927677" y="1532060"/>
                </a:lnTo>
                <a:lnTo>
                  <a:pt x="0" y="153206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6" name="TextBox 16"/>
          <p:cNvSpPr txBox="1"/>
          <p:nvPr/>
        </p:nvSpPr>
        <p:spPr>
          <a:xfrm>
            <a:off x="4543721" y="540739"/>
            <a:ext cx="9200557" cy="1125781"/>
          </a:xfrm>
          <a:prstGeom prst="rect">
            <a:avLst/>
          </a:prstGeom>
        </p:spPr>
        <p:txBody>
          <a:bodyPr lIns="0" tIns="0" rIns="0" bIns="0" rtlCol="0" anchor="t">
            <a:spAutoFit/>
          </a:bodyPr>
          <a:lstStyle/>
          <a:p>
            <a:pPr algn="ctr">
              <a:lnSpc>
                <a:spcPts val="9250"/>
              </a:lnSpc>
            </a:pPr>
            <a:r>
              <a:rPr lang="en-US" sz="6607">
                <a:solidFill>
                  <a:srgbClr val="000000"/>
                </a:solidFill>
                <a:latin typeface="Fredoka One Bold"/>
              </a:rPr>
              <a:t>INTRODUCTION</a:t>
            </a:r>
          </a:p>
        </p:txBody>
      </p:sp>
      <p:sp>
        <p:nvSpPr>
          <p:cNvPr id="17" name="TextBox 17"/>
          <p:cNvSpPr txBox="1"/>
          <p:nvPr/>
        </p:nvSpPr>
        <p:spPr>
          <a:xfrm>
            <a:off x="1338918" y="2779983"/>
            <a:ext cx="15329257" cy="8390395"/>
          </a:xfrm>
          <a:prstGeom prst="rect">
            <a:avLst/>
          </a:prstGeom>
        </p:spPr>
        <p:txBody>
          <a:bodyPr lIns="0" tIns="0" rIns="0" bIns="0" rtlCol="0" anchor="t">
            <a:spAutoFit/>
          </a:bodyPr>
          <a:lstStyle/>
          <a:p>
            <a:pPr algn="just">
              <a:lnSpc>
                <a:spcPts val="5039"/>
              </a:lnSpc>
            </a:pPr>
            <a:r>
              <a:rPr lang="en-US" sz="3599">
                <a:solidFill>
                  <a:srgbClr val="000000"/>
                </a:solidFill>
                <a:latin typeface="Times New Roman"/>
              </a:rPr>
              <a:t>•Our Safety Tracker App represents a significant step towards prioritizing personal safety and security for women, children, and senior citizens.</a:t>
            </a:r>
          </a:p>
          <a:p>
            <a:pPr algn="just">
              <a:lnSpc>
                <a:spcPts val="5039"/>
              </a:lnSpc>
            </a:pPr>
            <a:r>
              <a:rPr lang="en-US" sz="3599">
                <a:solidFill>
                  <a:srgbClr val="000000"/>
                </a:solidFill>
                <a:latin typeface="Times New Roman"/>
              </a:rPr>
              <a:t>• The app's comprehensive set of features, including real-time GPS tracking, panic buttons, geo-fencing, community reporting, and safety resources, empowers users to navigate their daily lives with greater confidence and peace of mind.</a:t>
            </a:r>
          </a:p>
          <a:p>
            <a:pPr algn="just">
              <a:lnSpc>
                <a:spcPts val="5039"/>
              </a:lnSpc>
            </a:pPr>
            <a:r>
              <a:rPr lang="en-US" sz="3599">
                <a:solidFill>
                  <a:srgbClr val="000000"/>
                </a:solidFill>
                <a:latin typeface="Times New Roman"/>
              </a:rPr>
              <a:t>•By utilizing our Safety Tracker App, users become part of a supportive network dedicated to enhancing safety and security for everyone.</a:t>
            </a:r>
          </a:p>
          <a:p>
            <a:pPr algn="just">
              <a:lnSpc>
                <a:spcPts val="5039"/>
              </a:lnSpc>
            </a:pPr>
            <a:endParaRPr lang="en-US" sz="3599">
              <a:solidFill>
                <a:srgbClr val="000000"/>
              </a:solidFill>
              <a:latin typeface="Times New Roman"/>
            </a:endParaRPr>
          </a:p>
          <a:p>
            <a:pPr>
              <a:lnSpc>
                <a:spcPts val="4899"/>
              </a:lnSpc>
            </a:pPr>
            <a:endParaRPr lang="en-US" sz="3599">
              <a:solidFill>
                <a:srgbClr val="000000"/>
              </a:solidFill>
              <a:latin typeface="Times New Roman"/>
            </a:endParaRPr>
          </a:p>
          <a:p>
            <a:pPr>
              <a:lnSpc>
                <a:spcPts val="3779"/>
              </a:lnSpc>
            </a:pPr>
            <a:endParaRPr lang="en-US" sz="3599">
              <a:solidFill>
                <a:srgbClr val="000000"/>
              </a:solidFill>
              <a:latin typeface="Times New Roman"/>
            </a:endParaRPr>
          </a:p>
          <a:p>
            <a:pPr>
              <a:lnSpc>
                <a:spcPts val="6321"/>
              </a:lnSpc>
            </a:pPr>
            <a:endParaRPr lang="en-US" sz="3599">
              <a:solidFill>
                <a:srgbClr val="000000"/>
              </a:solidFill>
              <a:latin typeface="Times New Roman"/>
            </a:endParaRPr>
          </a:p>
          <a:p>
            <a:pPr algn="ctr">
              <a:lnSpc>
                <a:spcPts val="5584"/>
              </a:lnSpc>
            </a:pPr>
            <a:endParaRPr lang="en-US" sz="3599">
              <a:solidFill>
                <a:srgbClr val="000000"/>
              </a:solidFill>
              <a:latin typeface="Times New Roman"/>
            </a:endParaRPr>
          </a:p>
        </p:txBody>
      </p:sp>
    </p:spTree>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9662" y="0"/>
            <a:ext cx="20507325" cy="10287000"/>
            <a:chOff x="0" y="0"/>
            <a:chExt cx="273431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36271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grpSp>
        <p:nvGrpSpPr>
          <p:cNvPr id="5" name="Group 5"/>
          <p:cNvGrpSpPr/>
          <p:nvPr/>
        </p:nvGrpSpPr>
        <p:grpSpPr>
          <a:xfrm>
            <a:off x="747793" y="2030656"/>
            <a:ext cx="16511507" cy="7487072"/>
            <a:chOff x="0" y="0"/>
            <a:chExt cx="4348710" cy="1971904"/>
          </a:xfrm>
        </p:grpSpPr>
        <p:sp>
          <p:nvSpPr>
            <p:cNvPr id="6" name="Freeform 6"/>
            <p:cNvSpPr/>
            <p:nvPr/>
          </p:nvSpPr>
          <p:spPr>
            <a:xfrm>
              <a:off x="0" y="0"/>
              <a:ext cx="4348710" cy="1971904"/>
            </a:xfrm>
            <a:custGeom>
              <a:avLst/>
              <a:gdLst/>
              <a:ahLst/>
              <a:cxnLst/>
              <a:rect l="l" t="t" r="r" b="b"/>
              <a:pathLst>
                <a:path w="4348710" h="1971904">
                  <a:moveTo>
                    <a:pt x="0" y="0"/>
                  </a:moveTo>
                  <a:lnTo>
                    <a:pt x="4348710" y="0"/>
                  </a:lnTo>
                  <a:lnTo>
                    <a:pt x="4348710" y="1971904"/>
                  </a:lnTo>
                  <a:lnTo>
                    <a:pt x="0" y="1971904"/>
                  </a:lnTo>
                  <a:close/>
                </a:path>
              </a:pathLst>
            </a:custGeom>
            <a:solidFill>
              <a:srgbClr val="F1F2F2"/>
            </a:solidFill>
            <a:ln cap="sq">
              <a:noFill/>
              <a:miter/>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139012" y="300428"/>
            <a:ext cx="8009976" cy="1730229"/>
            <a:chOff x="0" y="0"/>
            <a:chExt cx="2109623" cy="455698"/>
          </a:xfrm>
        </p:grpSpPr>
        <p:sp>
          <p:nvSpPr>
            <p:cNvPr id="9" name="Freeform 9"/>
            <p:cNvSpPr/>
            <p:nvPr/>
          </p:nvSpPr>
          <p:spPr>
            <a:xfrm>
              <a:off x="0" y="0"/>
              <a:ext cx="2109623" cy="455698"/>
            </a:xfrm>
            <a:custGeom>
              <a:avLst/>
              <a:gdLst/>
              <a:ahLst/>
              <a:cxnLst/>
              <a:rect l="l" t="t" r="r" b="b"/>
              <a:pathLst>
                <a:path w="2109623" h="455698">
                  <a:moveTo>
                    <a:pt x="0" y="0"/>
                  </a:moveTo>
                  <a:lnTo>
                    <a:pt x="2109623" y="0"/>
                  </a:lnTo>
                  <a:lnTo>
                    <a:pt x="2109623" y="455698"/>
                  </a:lnTo>
                  <a:lnTo>
                    <a:pt x="0" y="455698"/>
                  </a:lnTo>
                  <a:close/>
                </a:path>
              </a:pathLst>
            </a:custGeom>
            <a:solidFill>
              <a:srgbClr val="DDDEDE"/>
            </a:solidFill>
            <a:ln w="38100" cap="sq">
              <a:solidFill>
                <a:srgbClr val="F1F2F2"/>
              </a:solidFill>
              <a:miter/>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648716" y="9642328"/>
            <a:ext cx="20046379" cy="1020067"/>
            <a:chOff x="0" y="0"/>
            <a:chExt cx="5279705" cy="268660"/>
          </a:xfrm>
        </p:grpSpPr>
        <p:sp>
          <p:nvSpPr>
            <p:cNvPr id="12" name="Freeform 12"/>
            <p:cNvSpPr/>
            <p:nvPr/>
          </p:nvSpPr>
          <p:spPr>
            <a:xfrm>
              <a:off x="0" y="0"/>
              <a:ext cx="5279704" cy="268660"/>
            </a:xfrm>
            <a:custGeom>
              <a:avLst/>
              <a:gdLst/>
              <a:ahLst/>
              <a:cxnLst/>
              <a:rect l="l" t="t" r="r" b="b"/>
              <a:pathLst>
                <a:path w="5279704" h="268660">
                  <a:moveTo>
                    <a:pt x="0" y="0"/>
                  </a:moveTo>
                  <a:lnTo>
                    <a:pt x="5279704" y="0"/>
                  </a:lnTo>
                  <a:lnTo>
                    <a:pt x="5279704" y="268660"/>
                  </a:lnTo>
                  <a:lnTo>
                    <a:pt x="0" y="268660"/>
                  </a:lnTo>
                  <a:close/>
                </a:path>
              </a:pathLst>
            </a:custGeom>
            <a:solidFill>
              <a:srgbClr val="F1F2F2"/>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flipH="1">
            <a:off x="16164492" y="6443050"/>
            <a:ext cx="2189615" cy="1982597"/>
          </a:xfrm>
          <a:custGeom>
            <a:avLst/>
            <a:gdLst/>
            <a:ahLst/>
            <a:cxnLst/>
            <a:rect l="l" t="t" r="r" b="b"/>
            <a:pathLst>
              <a:path w="2189615" h="1982597">
                <a:moveTo>
                  <a:pt x="2189616" y="0"/>
                </a:moveTo>
                <a:lnTo>
                  <a:pt x="0" y="0"/>
                </a:lnTo>
                <a:lnTo>
                  <a:pt x="0" y="1982597"/>
                </a:lnTo>
                <a:lnTo>
                  <a:pt x="2189616" y="1982597"/>
                </a:lnTo>
                <a:lnTo>
                  <a:pt x="2189616"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2300107" y="1028700"/>
            <a:ext cx="4927677" cy="1532060"/>
          </a:xfrm>
          <a:custGeom>
            <a:avLst/>
            <a:gdLst/>
            <a:ahLst/>
            <a:cxnLst/>
            <a:rect l="l" t="t" r="r" b="b"/>
            <a:pathLst>
              <a:path w="4927677" h="1532060">
                <a:moveTo>
                  <a:pt x="0" y="0"/>
                </a:moveTo>
                <a:lnTo>
                  <a:pt x="4927677" y="0"/>
                </a:lnTo>
                <a:lnTo>
                  <a:pt x="4927677" y="1532060"/>
                </a:lnTo>
                <a:lnTo>
                  <a:pt x="0" y="153206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6" name="TextBox 16"/>
          <p:cNvSpPr txBox="1"/>
          <p:nvPr/>
        </p:nvSpPr>
        <p:spPr>
          <a:xfrm>
            <a:off x="1631772" y="2040181"/>
            <a:ext cx="15329257" cy="8085595"/>
          </a:xfrm>
          <a:prstGeom prst="rect">
            <a:avLst/>
          </a:prstGeom>
        </p:spPr>
        <p:txBody>
          <a:bodyPr lIns="0" tIns="0" rIns="0" bIns="0" rtlCol="0" anchor="t">
            <a:spAutoFit/>
          </a:bodyPr>
          <a:lstStyle/>
          <a:p>
            <a:pPr>
              <a:lnSpc>
                <a:spcPts val="5039"/>
              </a:lnSpc>
            </a:pPr>
            <a:endParaRPr/>
          </a:p>
          <a:p>
            <a:pPr>
              <a:lnSpc>
                <a:spcPts val="5039"/>
              </a:lnSpc>
            </a:pPr>
            <a:r>
              <a:rPr lang="en-US" sz="3599">
                <a:solidFill>
                  <a:srgbClr val="000000"/>
                </a:solidFill>
                <a:latin typeface="Times New Roman"/>
              </a:rPr>
              <a:t>1. Real-Time GPS Tracking</a:t>
            </a:r>
          </a:p>
          <a:p>
            <a:pPr>
              <a:lnSpc>
                <a:spcPts val="5039"/>
              </a:lnSpc>
            </a:pPr>
            <a:r>
              <a:rPr lang="en-US" sz="3599">
                <a:solidFill>
                  <a:srgbClr val="000000"/>
                </a:solidFill>
                <a:latin typeface="Times New Roman"/>
              </a:rPr>
              <a:t>2. Panic Button for Instant Help</a:t>
            </a:r>
          </a:p>
          <a:p>
            <a:pPr>
              <a:lnSpc>
                <a:spcPts val="5039"/>
              </a:lnSpc>
            </a:pPr>
            <a:r>
              <a:rPr lang="en-US" sz="3599">
                <a:solidFill>
                  <a:srgbClr val="000000"/>
                </a:solidFill>
                <a:latin typeface="Times New Roman"/>
              </a:rPr>
              <a:t>3. Emergency Dials and Contact info</a:t>
            </a:r>
          </a:p>
          <a:p>
            <a:pPr>
              <a:lnSpc>
                <a:spcPts val="5039"/>
              </a:lnSpc>
            </a:pPr>
            <a:r>
              <a:rPr lang="en-US" sz="3599">
                <a:solidFill>
                  <a:srgbClr val="000000"/>
                </a:solidFill>
                <a:latin typeface="Times New Roman"/>
              </a:rPr>
              <a:t>4. Community Reporting</a:t>
            </a:r>
          </a:p>
          <a:p>
            <a:pPr>
              <a:lnSpc>
                <a:spcPts val="5039"/>
              </a:lnSpc>
            </a:pPr>
            <a:r>
              <a:rPr lang="en-US" sz="3599">
                <a:solidFill>
                  <a:srgbClr val="000000"/>
                </a:solidFill>
                <a:latin typeface="Times New Roman"/>
              </a:rPr>
              <a:t>5. Safety Tips and Resources</a:t>
            </a:r>
          </a:p>
          <a:p>
            <a:pPr>
              <a:lnSpc>
                <a:spcPts val="5039"/>
              </a:lnSpc>
            </a:pPr>
            <a:r>
              <a:rPr lang="en-US" sz="3599">
                <a:solidFill>
                  <a:srgbClr val="000000"/>
                </a:solidFill>
                <a:latin typeface="Times New Roman"/>
              </a:rPr>
              <a:t>6. Accessibility and Ease of Use</a:t>
            </a:r>
          </a:p>
          <a:p>
            <a:pPr>
              <a:lnSpc>
                <a:spcPts val="5039"/>
              </a:lnSpc>
            </a:pPr>
            <a:r>
              <a:rPr lang="en-US" sz="3599">
                <a:solidFill>
                  <a:srgbClr val="000000"/>
                </a:solidFill>
                <a:latin typeface="Times New Roman"/>
              </a:rPr>
              <a:t>7. Privacy and Security</a:t>
            </a:r>
          </a:p>
          <a:p>
            <a:pPr>
              <a:lnSpc>
                <a:spcPts val="3779"/>
              </a:lnSpc>
            </a:pPr>
            <a:endParaRPr lang="en-US" sz="3599">
              <a:solidFill>
                <a:srgbClr val="000000"/>
              </a:solidFill>
              <a:latin typeface="Times New Roman"/>
            </a:endParaRPr>
          </a:p>
          <a:p>
            <a:pPr>
              <a:lnSpc>
                <a:spcPts val="3779"/>
              </a:lnSpc>
            </a:pPr>
            <a:endParaRPr lang="en-US" sz="3599">
              <a:solidFill>
                <a:srgbClr val="000000"/>
              </a:solidFill>
              <a:latin typeface="Times New Roman"/>
            </a:endParaRPr>
          </a:p>
          <a:p>
            <a:pPr>
              <a:lnSpc>
                <a:spcPts val="3779"/>
              </a:lnSpc>
            </a:pPr>
            <a:endParaRPr lang="en-US" sz="3599">
              <a:solidFill>
                <a:srgbClr val="000000"/>
              </a:solidFill>
              <a:latin typeface="Times New Roman"/>
            </a:endParaRPr>
          </a:p>
          <a:p>
            <a:pPr>
              <a:lnSpc>
                <a:spcPts val="6321"/>
              </a:lnSpc>
            </a:pPr>
            <a:endParaRPr lang="en-US" sz="3599">
              <a:solidFill>
                <a:srgbClr val="000000"/>
              </a:solidFill>
              <a:latin typeface="Times New Roman"/>
            </a:endParaRPr>
          </a:p>
          <a:p>
            <a:pPr algn="ctr">
              <a:lnSpc>
                <a:spcPts val="5584"/>
              </a:lnSpc>
            </a:pPr>
            <a:endParaRPr lang="en-US" sz="3599">
              <a:solidFill>
                <a:srgbClr val="000000"/>
              </a:solidFill>
              <a:latin typeface="Times New Roman"/>
            </a:endParaRPr>
          </a:p>
        </p:txBody>
      </p:sp>
      <p:sp>
        <p:nvSpPr>
          <p:cNvPr id="17" name="Freeform 17"/>
          <p:cNvSpPr/>
          <p:nvPr/>
        </p:nvSpPr>
        <p:spPr>
          <a:xfrm>
            <a:off x="9730357" y="2484970"/>
            <a:ext cx="6837263" cy="6270270"/>
          </a:xfrm>
          <a:custGeom>
            <a:avLst/>
            <a:gdLst/>
            <a:ahLst/>
            <a:cxnLst/>
            <a:rect l="l" t="t" r="r" b="b"/>
            <a:pathLst>
              <a:path w="6837263" h="6270270">
                <a:moveTo>
                  <a:pt x="0" y="0"/>
                </a:moveTo>
                <a:lnTo>
                  <a:pt x="6837263" y="0"/>
                </a:lnTo>
                <a:lnTo>
                  <a:pt x="6837263" y="6270270"/>
                </a:lnTo>
                <a:lnTo>
                  <a:pt x="0" y="6270270"/>
                </a:lnTo>
                <a:lnTo>
                  <a:pt x="0" y="0"/>
                </a:lnTo>
                <a:close/>
              </a:path>
            </a:pathLst>
          </a:custGeom>
          <a:blipFill>
            <a:blip r:embed="rId8"/>
            <a:stretch>
              <a:fillRect/>
            </a:stretch>
          </a:blipFill>
        </p:spPr>
      </p:sp>
      <p:sp>
        <p:nvSpPr>
          <p:cNvPr id="18" name="TextBox 18"/>
          <p:cNvSpPr txBox="1"/>
          <p:nvPr/>
        </p:nvSpPr>
        <p:spPr>
          <a:xfrm>
            <a:off x="4403268" y="628427"/>
            <a:ext cx="9200557" cy="969455"/>
          </a:xfrm>
          <a:prstGeom prst="rect">
            <a:avLst/>
          </a:prstGeom>
        </p:spPr>
        <p:txBody>
          <a:bodyPr lIns="0" tIns="0" rIns="0" bIns="0" rtlCol="0" anchor="t">
            <a:spAutoFit/>
          </a:bodyPr>
          <a:lstStyle/>
          <a:p>
            <a:pPr algn="ctr">
              <a:lnSpc>
                <a:spcPts val="7990"/>
              </a:lnSpc>
            </a:pPr>
            <a:r>
              <a:rPr lang="en-US" sz="5707">
                <a:solidFill>
                  <a:srgbClr val="000000"/>
                </a:solidFill>
                <a:latin typeface="Fredoka One"/>
              </a:rPr>
              <a:t>FEATURES</a:t>
            </a:r>
          </a:p>
        </p:txBody>
      </p:sp>
    </p:spTree>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9662" y="0"/>
            <a:ext cx="20507325" cy="10287000"/>
            <a:chOff x="0" y="0"/>
            <a:chExt cx="273431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36271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grpSp>
        <p:nvGrpSpPr>
          <p:cNvPr id="5" name="Group 5"/>
          <p:cNvGrpSpPr/>
          <p:nvPr/>
        </p:nvGrpSpPr>
        <p:grpSpPr>
          <a:xfrm>
            <a:off x="747793" y="2030656"/>
            <a:ext cx="16511507" cy="7487072"/>
            <a:chOff x="0" y="0"/>
            <a:chExt cx="4348710" cy="1971904"/>
          </a:xfrm>
        </p:grpSpPr>
        <p:sp>
          <p:nvSpPr>
            <p:cNvPr id="6" name="Freeform 6"/>
            <p:cNvSpPr/>
            <p:nvPr/>
          </p:nvSpPr>
          <p:spPr>
            <a:xfrm>
              <a:off x="0" y="0"/>
              <a:ext cx="4348710" cy="1971904"/>
            </a:xfrm>
            <a:custGeom>
              <a:avLst/>
              <a:gdLst/>
              <a:ahLst/>
              <a:cxnLst/>
              <a:rect l="l" t="t" r="r" b="b"/>
              <a:pathLst>
                <a:path w="4348710" h="1971904">
                  <a:moveTo>
                    <a:pt x="0" y="0"/>
                  </a:moveTo>
                  <a:lnTo>
                    <a:pt x="4348710" y="0"/>
                  </a:lnTo>
                  <a:lnTo>
                    <a:pt x="4348710" y="1971904"/>
                  </a:lnTo>
                  <a:lnTo>
                    <a:pt x="0" y="1971904"/>
                  </a:lnTo>
                  <a:close/>
                </a:path>
              </a:pathLst>
            </a:custGeom>
            <a:solidFill>
              <a:srgbClr val="F1F2F2"/>
            </a:solidFill>
            <a:ln cap="sq">
              <a:noFill/>
              <a:miter/>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841117" y="300428"/>
            <a:ext cx="11471029" cy="1730229"/>
            <a:chOff x="0" y="0"/>
            <a:chExt cx="3021176" cy="455698"/>
          </a:xfrm>
        </p:grpSpPr>
        <p:sp>
          <p:nvSpPr>
            <p:cNvPr id="9" name="Freeform 9"/>
            <p:cNvSpPr/>
            <p:nvPr/>
          </p:nvSpPr>
          <p:spPr>
            <a:xfrm>
              <a:off x="0" y="0"/>
              <a:ext cx="3021176" cy="455698"/>
            </a:xfrm>
            <a:custGeom>
              <a:avLst/>
              <a:gdLst/>
              <a:ahLst/>
              <a:cxnLst/>
              <a:rect l="l" t="t" r="r" b="b"/>
              <a:pathLst>
                <a:path w="3021176" h="455698">
                  <a:moveTo>
                    <a:pt x="0" y="0"/>
                  </a:moveTo>
                  <a:lnTo>
                    <a:pt x="3021176" y="0"/>
                  </a:lnTo>
                  <a:lnTo>
                    <a:pt x="3021176" y="455698"/>
                  </a:lnTo>
                  <a:lnTo>
                    <a:pt x="0" y="455698"/>
                  </a:lnTo>
                  <a:close/>
                </a:path>
              </a:pathLst>
            </a:custGeom>
            <a:solidFill>
              <a:srgbClr val="DDDEDE"/>
            </a:solidFill>
            <a:ln w="38100" cap="sq">
              <a:solidFill>
                <a:srgbClr val="F1F2F2"/>
              </a:solidFill>
              <a:miter/>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648716" y="9642328"/>
            <a:ext cx="20046379" cy="1020067"/>
            <a:chOff x="0" y="0"/>
            <a:chExt cx="5279705" cy="268660"/>
          </a:xfrm>
        </p:grpSpPr>
        <p:sp>
          <p:nvSpPr>
            <p:cNvPr id="12" name="Freeform 12"/>
            <p:cNvSpPr/>
            <p:nvPr/>
          </p:nvSpPr>
          <p:spPr>
            <a:xfrm>
              <a:off x="0" y="0"/>
              <a:ext cx="5279704" cy="268660"/>
            </a:xfrm>
            <a:custGeom>
              <a:avLst/>
              <a:gdLst/>
              <a:ahLst/>
              <a:cxnLst/>
              <a:rect l="l" t="t" r="r" b="b"/>
              <a:pathLst>
                <a:path w="5279704" h="268660">
                  <a:moveTo>
                    <a:pt x="0" y="0"/>
                  </a:moveTo>
                  <a:lnTo>
                    <a:pt x="5279704" y="0"/>
                  </a:lnTo>
                  <a:lnTo>
                    <a:pt x="5279704" y="268660"/>
                  </a:lnTo>
                  <a:lnTo>
                    <a:pt x="0" y="268660"/>
                  </a:lnTo>
                  <a:close/>
                </a:path>
              </a:pathLst>
            </a:custGeom>
            <a:solidFill>
              <a:srgbClr val="F1F2F2"/>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flipH="1">
            <a:off x="16164492" y="6443050"/>
            <a:ext cx="2189615" cy="1982597"/>
          </a:xfrm>
          <a:custGeom>
            <a:avLst/>
            <a:gdLst/>
            <a:ahLst/>
            <a:cxnLst/>
            <a:rect l="l" t="t" r="r" b="b"/>
            <a:pathLst>
              <a:path w="2189615" h="1982597">
                <a:moveTo>
                  <a:pt x="2189616" y="0"/>
                </a:moveTo>
                <a:lnTo>
                  <a:pt x="0" y="0"/>
                </a:lnTo>
                <a:lnTo>
                  <a:pt x="0" y="1982597"/>
                </a:lnTo>
                <a:lnTo>
                  <a:pt x="2189616" y="1982597"/>
                </a:lnTo>
                <a:lnTo>
                  <a:pt x="2189616"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2300107" y="1028700"/>
            <a:ext cx="4927677" cy="1532060"/>
          </a:xfrm>
          <a:custGeom>
            <a:avLst/>
            <a:gdLst/>
            <a:ahLst/>
            <a:cxnLst/>
            <a:rect l="l" t="t" r="r" b="b"/>
            <a:pathLst>
              <a:path w="4927677" h="1532060">
                <a:moveTo>
                  <a:pt x="0" y="0"/>
                </a:moveTo>
                <a:lnTo>
                  <a:pt x="4927677" y="0"/>
                </a:lnTo>
                <a:lnTo>
                  <a:pt x="4927677" y="1532060"/>
                </a:lnTo>
                <a:lnTo>
                  <a:pt x="0" y="153206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6" name="Freeform 16"/>
          <p:cNvSpPr/>
          <p:nvPr/>
        </p:nvSpPr>
        <p:spPr>
          <a:xfrm>
            <a:off x="5193019" y="2052695"/>
            <a:ext cx="8362908" cy="7205605"/>
          </a:xfrm>
          <a:custGeom>
            <a:avLst/>
            <a:gdLst/>
            <a:ahLst/>
            <a:cxnLst/>
            <a:rect l="l" t="t" r="r" b="b"/>
            <a:pathLst>
              <a:path w="8362908" h="7205605">
                <a:moveTo>
                  <a:pt x="0" y="0"/>
                </a:moveTo>
                <a:lnTo>
                  <a:pt x="8362908" y="0"/>
                </a:lnTo>
                <a:lnTo>
                  <a:pt x="8362908" y="7205605"/>
                </a:lnTo>
                <a:lnTo>
                  <a:pt x="0" y="7205605"/>
                </a:lnTo>
                <a:lnTo>
                  <a:pt x="0" y="0"/>
                </a:lnTo>
                <a:close/>
              </a:path>
            </a:pathLst>
          </a:custGeom>
          <a:blipFill>
            <a:blip r:embed="rId8"/>
            <a:stretch>
              <a:fillRect r="-929"/>
            </a:stretch>
          </a:blipFill>
        </p:spPr>
      </p:sp>
      <p:sp>
        <p:nvSpPr>
          <p:cNvPr id="17" name="TextBox 17"/>
          <p:cNvSpPr txBox="1"/>
          <p:nvPr/>
        </p:nvSpPr>
        <p:spPr>
          <a:xfrm>
            <a:off x="4303370" y="539845"/>
            <a:ext cx="10546522" cy="1160590"/>
          </a:xfrm>
          <a:prstGeom prst="rect">
            <a:avLst/>
          </a:prstGeom>
        </p:spPr>
        <p:txBody>
          <a:bodyPr lIns="0" tIns="0" rIns="0" bIns="0" rtlCol="0" anchor="t">
            <a:spAutoFit/>
          </a:bodyPr>
          <a:lstStyle/>
          <a:p>
            <a:pPr algn="ctr">
              <a:lnSpc>
                <a:spcPts val="9530"/>
              </a:lnSpc>
            </a:pPr>
            <a:r>
              <a:rPr lang="en-US" sz="6807">
                <a:solidFill>
                  <a:srgbClr val="000000"/>
                </a:solidFill>
                <a:latin typeface="Fredoka One Bold"/>
              </a:rPr>
              <a:t>SYSTEM ARCHITECTURE</a:t>
            </a:r>
          </a:p>
        </p:txBody>
      </p:sp>
    </p:spTree>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9662" y="0"/>
            <a:ext cx="20507325" cy="10287000"/>
            <a:chOff x="0" y="0"/>
            <a:chExt cx="273431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36271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grpSp>
        <p:nvGrpSpPr>
          <p:cNvPr id="5" name="Group 5"/>
          <p:cNvGrpSpPr/>
          <p:nvPr/>
        </p:nvGrpSpPr>
        <p:grpSpPr>
          <a:xfrm>
            <a:off x="1028700" y="1505943"/>
            <a:ext cx="16230600" cy="6526651"/>
            <a:chOff x="0" y="0"/>
            <a:chExt cx="4274726" cy="1718953"/>
          </a:xfrm>
        </p:grpSpPr>
        <p:sp>
          <p:nvSpPr>
            <p:cNvPr id="6" name="Freeform 6"/>
            <p:cNvSpPr/>
            <p:nvPr/>
          </p:nvSpPr>
          <p:spPr>
            <a:xfrm>
              <a:off x="0" y="0"/>
              <a:ext cx="4274726" cy="1718953"/>
            </a:xfrm>
            <a:custGeom>
              <a:avLst/>
              <a:gdLst/>
              <a:ahLst/>
              <a:cxnLst/>
              <a:rect l="l" t="t" r="r" b="b"/>
              <a:pathLst>
                <a:path w="4274726" h="1718953">
                  <a:moveTo>
                    <a:pt x="0" y="0"/>
                  </a:moveTo>
                  <a:lnTo>
                    <a:pt x="4274726" y="0"/>
                  </a:lnTo>
                  <a:lnTo>
                    <a:pt x="4274726" y="1718953"/>
                  </a:lnTo>
                  <a:lnTo>
                    <a:pt x="0" y="1718953"/>
                  </a:lnTo>
                  <a:close/>
                </a:path>
              </a:pathLst>
            </a:custGeom>
            <a:solidFill>
              <a:srgbClr val="F1F2F2"/>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139012" y="687305"/>
            <a:ext cx="8009976" cy="1730229"/>
            <a:chOff x="0" y="0"/>
            <a:chExt cx="2109623" cy="455698"/>
          </a:xfrm>
        </p:grpSpPr>
        <p:sp>
          <p:nvSpPr>
            <p:cNvPr id="9" name="Freeform 9"/>
            <p:cNvSpPr/>
            <p:nvPr/>
          </p:nvSpPr>
          <p:spPr>
            <a:xfrm>
              <a:off x="0" y="0"/>
              <a:ext cx="2109623" cy="455698"/>
            </a:xfrm>
            <a:custGeom>
              <a:avLst/>
              <a:gdLst/>
              <a:ahLst/>
              <a:cxnLst/>
              <a:rect l="l" t="t" r="r" b="b"/>
              <a:pathLst>
                <a:path w="2109623" h="455698">
                  <a:moveTo>
                    <a:pt x="0" y="0"/>
                  </a:moveTo>
                  <a:lnTo>
                    <a:pt x="2109623" y="0"/>
                  </a:lnTo>
                  <a:lnTo>
                    <a:pt x="2109623" y="455698"/>
                  </a:lnTo>
                  <a:lnTo>
                    <a:pt x="0" y="455698"/>
                  </a:lnTo>
                  <a:close/>
                </a:path>
              </a:pathLst>
            </a:custGeom>
            <a:solidFill>
              <a:srgbClr val="DDDEDE"/>
            </a:solidFill>
            <a:ln w="38100" cap="sq">
              <a:solidFill>
                <a:srgbClr val="F1F2F2"/>
              </a:solidFill>
              <a:miter/>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576611" y="8801100"/>
            <a:ext cx="19974273" cy="1861295"/>
            <a:chOff x="0" y="0"/>
            <a:chExt cx="5260714" cy="490218"/>
          </a:xfrm>
        </p:grpSpPr>
        <p:sp>
          <p:nvSpPr>
            <p:cNvPr id="12" name="Freeform 12"/>
            <p:cNvSpPr/>
            <p:nvPr/>
          </p:nvSpPr>
          <p:spPr>
            <a:xfrm>
              <a:off x="0" y="0"/>
              <a:ext cx="5260714" cy="490218"/>
            </a:xfrm>
            <a:custGeom>
              <a:avLst/>
              <a:gdLst/>
              <a:ahLst/>
              <a:cxnLst/>
              <a:rect l="l" t="t" r="r" b="b"/>
              <a:pathLst>
                <a:path w="5260714" h="490218">
                  <a:moveTo>
                    <a:pt x="0" y="0"/>
                  </a:moveTo>
                  <a:lnTo>
                    <a:pt x="5260714" y="0"/>
                  </a:lnTo>
                  <a:lnTo>
                    <a:pt x="5260714" y="490218"/>
                  </a:lnTo>
                  <a:lnTo>
                    <a:pt x="0" y="490218"/>
                  </a:lnTo>
                  <a:close/>
                </a:path>
              </a:pathLst>
            </a:custGeom>
            <a:solidFill>
              <a:srgbClr val="F1F2F2"/>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2246042" y="2284184"/>
            <a:ext cx="13795916" cy="6891655"/>
          </a:xfrm>
          <a:prstGeom prst="rect">
            <a:avLst/>
          </a:prstGeom>
        </p:spPr>
        <p:txBody>
          <a:bodyPr lIns="0" tIns="0" rIns="0" bIns="0" rtlCol="0" anchor="t">
            <a:spAutoFit/>
          </a:bodyPr>
          <a:lstStyle/>
          <a:p>
            <a:pPr algn="just">
              <a:lnSpc>
                <a:spcPts val="4899"/>
              </a:lnSpc>
            </a:pPr>
            <a:r>
              <a:rPr lang="en-US" sz="3499">
                <a:solidFill>
                  <a:srgbClr val="000000"/>
                </a:solidFill>
                <a:latin typeface="Times New Roman"/>
              </a:rPr>
              <a:t>The proposed safety device aims at proving complete security to children, women and old people in current scenarios. To provide comprehensive security, buzzer is included in the design, so that any nearby person gets alerted about the mis-happening. Sending text messages ensure that close relatives and police gets alerted with the current location of victim. Besides, the hardware based design, an android application is developed to provided additional safety features like sending group messages, audio recording and identifying nearby safe location in map.</a:t>
            </a:r>
          </a:p>
          <a:p>
            <a:pPr>
              <a:lnSpc>
                <a:spcPts val="5039"/>
              </a:lnSpc>
            </a:pPr>
            <a:r>
              <a:rPr lang="en-US" sz="3599">
                <a:solidFill>
                  <a:srgbClr val="000000"/>
                </a:solidFill>
                <a:latin typeface="Times New Roman"/>
              </a:rPr>
              <a:t> </a:t>
            </a:r>
          </a:p>
          <a:p>
            <a:pPr algn="ctr">
              <a:lnSpc>
                <a:spcPts val="5039"/>
              </a:lnSpc>
            </a:pPr>
            <a:endParaRPr lang="en-US" sz="3599">
              <a:solidFill>
                <a:srgbClr val="000000"/>
              </a:solidFill>
              <a:latin typeface="Times New Roman"/>
            </a:endParaRPr>
          </a:p>
        </p:txBody>
      </p:sp>
      <p:sp>
        <p:nvSpPr>
          <p:cNvPr id="15" name="Freeform 15"/>
          <p:cNvSpPr/>
          <p:nvPr/>
        </p:nvSpPr>
        <p:spPr>
          <a:xfrm>
            <a:off x="15824275" y="6533193"/>
            <a:ext cx="1949375" cy="1949375"/>
          </a:xfrm>
          <a:custGeom>
            <a:avLst/>
            <a:gdLst/>
            <a:ahLst/>
            <a:cxnLst/>
            <a:rect l="l" t="t" r="r" b="b"/>
            <a:pathLst>
              <a:path w="1949375" h="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6" name="Freeform 16"/>
          <p:cNvSpPr/>
          <p:nvPr/>
        </p:nvSpPr>
        <p:spPr>
          <a:xfrm>
            <a:off x="-668902" y="1028700"/>
            <a:ext cx="3395204" cy="1049427"/>
          </a:xfrm>
          <a:custGeom>
            <a:avLst/>
            <a:gdLst/>
            <a:ahLst/>
            <a:cxnLst/>
            <a:rect l="l" t="t" r="r" b="b"/>
            <a:pathLst>
              <a:path w="3395204" h="1049427">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7" name="TextBox 17"/>
          <p:cNvSpPr txBox="1"/>
          <p:nvPr/>
        </p:nvSpPr>
        <p:spPr>
          <a:xfrm>
            <a:off x="4543721" y="904875"/>
            <a:ext cx="9200557" cy="1125781"/>
          </a:xfrm>
          <a:prstGeom prst="rect">
            <a:avLst/>
          </a:prstGeom>
        </p:spPr>
        <p:txBody>
          <a:bodyPr lIns="0" tIns="0" rIns="0" bIns="0" rtlCol="0" anchor="t">
            <a:spAutoFit/>
          </a:bodyPr>
          <a:lstStyle/>
          <a:p>
            <a:pPr algn="ctr">
              <a:lnSpc>
                <a:spcPts val="9250"/>
              </a:lnSpc>
            </a:pPr>
            <a:r>
              <a:rPr lang="en-US" sz="6607">
                <a:solidFill>
                  <a:srgbClr val="000000"/>
                </a:solidFill>
                <a:latin typeface="Fredoka One Bold"/>
              </a:rPr>
              <a:t>CONCLUSION </a:t>
            </a:r>
          </a:p>
        </p:txBody>
      </p:sp>
    </p:spTree>
  </p:cSld>
  <p:clrMapOvr>
    <a:masterClrMapping/>
  </p:clrMapOvr>
  <p:transition>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1108</Words>
  <Application>Microsoft Office PowerPoint</Application>
  <PresentationFormat>Custom</PresentationFormat>
  <Paragraphs>96</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Fredoka One</vt:lpstr>
      <vt:lpstr>Arial</vt:lpstr>
      <vt:lpstr>Times New Roman</vt:lpstr>
      <vt:lpstr>Nunito</vt:lpstr>
      <vt:lpstr>Fredoka One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Gray white simple modern Thesis Defense Presentation </dc:title>
  <cp:lastModifiedBy>NIDHI</cp:lastModifiedBy>
  <cp:revision>2</cp:revision>
  <dcterms:created xsi:type="dcterms:W3CDTF">2006-08-16T00:00:00Z</dcterms:created>
  <dcterms:modified xsi:type="dcterms:W3CDTF">2024-02-14T05:03:28Z</dcterms:modified>
  <dc:identifier>DAFuhiix1Tw</dc:identifier>
</cp:coreProperties>
</file>